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E10-28D8-4E51-814C-997232B50A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38EA-73AE-4277-9112-C89A0E0E8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E10-28D8-4E51-814C-997232B50A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38EA-73AE-4277-9112-C89A0E0E8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E10-28D8-4E51-814C-997232B50A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38EA-73AE-4277-9112-C89A0E0E8E1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E10-28D8-4E51-814C-997232B50A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38EA-73AE-4277-9112-C89A0E0E8E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E10-28D8-4E51-814C-997232B50A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38EA-73AE-4277-9112-C89A0E0E8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E10-28D8-4E51-814C-997232B50A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38EA-73AE-4277-9112-C89A0E0E8E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E10-28D8-4E51-814C-997232B50A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38EA-73AE-4277-9112-C89A0E0E8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E10-28D8-4E51-814C-997232B50A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38EA-73AE-4277-9112-C89A0E0E8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E10-28D8-4E51-814C-997232B50A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38EA-73AE-4277-9112-C89A0E0E8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E10-28D8-4E51-814C-997232B50A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38EA-73AE-4277-9112-C89A0E0E8E1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E10-28D8-4E51-814C-997232B50A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38EA-73AE-4277-9112-C89A0E0E8E1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65F9E10-28D8-4E51-814C-997232B50A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5B638EA-73AE-4277-9112-C89A0E0E8E1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5414" y="373864"/>
            <a:ext cx="7772400" cy="1780108"/>
          </a:xfrm>
        </p:spPr>
        <p:txBody>
          <a:bodyPr/>
          <a:lstStyle/>
          <a:p>
            <a:r>
              <a:rPr lang="ru-RU" dirty="0" smtClean="0"/>
              <a:t>Зимние виды спорта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725144"/>
            <a:ext cx="3416424" cy="1024137"/>
          </a:xfrm>
        </p:spPr>
        <p:txBody>
          <a:bodyPr/>
          <a:lstStyle/>
          <a:p>
            <a:r>
              <a:rPr lang="ru-RU" dirty="0" smtClean="0"/>
              <a:t>Выполнила студентка группы 15К Яковлева Ангелина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2267"/>
            <a:ext cx="3596740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012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/>
          <a:lstStyle/>
          <a:p>
            <a:r>
              <a:rPr lang="ru-RU" dirty="0"/>
              <a:t>Зимний спорт — совокупность видов спорта, </a:t>
            </a:r>
            <a:r>
              <a:rPr lang="ru-RU" dirty="0" err="1"/>
              <a:t>проводящихся</a:t>
            </a:r>
            <a:r>
              <a:rPr lang="ru-RU" dirty="0"/>
              <a:t> на снегу или на льду, то есть преимущественно зимой. Основные зимние виды спорта входят в программу зимних Олимпийских игр.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5253608" cy="394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0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Виды спорта на снегу</a:t>
            </a:r>
          </a:p>
          <a:p>
            <a:pPr marL="0" indent="0">
              <a:buNone/>
            </a:pPr>
            <a:r>
              <a:rPr lang="ru-RU" dirty="0" smtClean="0"/>
              <a:t>•Лыжный </a:t>
            </a:r>
            <a:r>
              <a:rPr lang="ru-RU" dirty="0"/>
              <a:t>спорт</a:t>
            </a:r>
          </a:p>
          <a:p>
            <a:pPr marL="0" indent="0">
              <a:buNone/>
            </a:pPr>
            <a:r>
              <a:rPr lang="ru-RU" dirty="0" smtClean="0"/>
              <a:t>•Лыжные </a:t>
            </a:r>
            <a:r>
              <a:rPr lang="ru-RU" dirty="0"/>
              <a:t>гонки</a:t>
            </a:r>
          </a:p>
          <a:p>
            <a:pPr marL="0" indent="0">
              <a:buNone/>
            </a:pPr>
            <a:r>
              <a:rPr lang="ru-RU" dirty="0" smtClean="0"/>
              <a:t>•Лыжное двоеборье</a:t>
            </a:r>
            <a:br>
              <a:rPr lang="ru-RU" dirty="0" smtClean="0"/>
            </a:br>
            <a:r>
              <a:rPr lang="ru-RU" dirty="0" smtClean="0"/>
              <a:t>•Биатлон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47" y="2852936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4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556792"/>
            <a:ext cx="7524824" cy="45693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Санные </a:t>
            </a:r>
            <a:r>
              <a:rPr lang="ru-RU" dirty="0"/>
              <a:t>виды спорта</a:t>
            </a:r>
          </a:p>
          <a:p>
            <a:r>
              <a:rPr lang="ru-RU" dirty="0"/>
              <a:t>Санный спорт</a:t>
            </a:r>
          </a:p>
          <a:p>
            <a:r>
              <a:rPr lang="ru-RU" dirty="0"/>
              <a:t>Натурбан</a:t>
            </a:r>
          </a:p>
          <a:p>
            <a:r>
              <a:rPr lang="ru-RU" dirty="0"/>
              <a:t>Бобслей</a:t>
            </a:r>
          </a:p>
          <a:p>
            <a:r>
              <a:rPr lang="ru-RU" dirty="0"/>
              <a:t>Скелетон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спорта на льду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3212976"/>
            <a:ext cx="34956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8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Коньковые виды спорта</a:t>
            </a:r>
          </a:p>
          <a:p>
            <a:pPr marL="0" indent="0">
              <a:buNone/>
            </a:pPr>
            <a:r>
              <a:rPr lang="ru-RU" dirty="0" smtClean="0"/>
              <a:t>•Фигурное </a:t>
            </a:r>
            <a:r>
              <a:rPr lang="ru-RU" dirty="0"/>
              <a:t>катание</a:t>
            </a:r>
          </a:p>
          <a:p>
            <a:pPr marL="0" indent="0">
              <a:buNone/>
            </a:pPr>
            <a:r>
              <a:rPr lang="ru-RU" dirty="0" smtClean="0"/>
              <a:t>•Конькобежный </a:t>
            </a:r>
            <a:r>
              <a:rPr lang="ru-RU" dirty="0"/>
              <a:t>спорт</a:t>
            </a:r>
          </a:p>
          <a:p>
            <a:pPr marL="0" indent="0">
              <a:buNone/>
            </a:pPr>
            <a:r>
              <a:rPr lang="ru-RU" dirty="0" smtClean="0"/>
              <a:t>•Шорт-трек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•Хоккей </a:t>
            </a:r>
            <a:r>
              <a:rPr lang="ru-RU" dirty="0"/>
              <a:t>с шайбой</a:t>
            </a:r>
          </a:p>
          <a:p>
            <a:pPr marL="0" indent="0">
              <a:buNone/>
            </a:pPr>
            <a:r>
              <a:rPr lang="ru-RU" dirty="0" smtClean="0"/>
              <a:t>•Хоккей </a:t>
            </a:r>
            <a:r>
              <a:rPr lang="ru-RU" dirty="0"/>
              <a:t>с мячом</a:t>
            </a:r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 err="1" smtClean="0"/>
              <a:t>Рингетт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6671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30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Айсшток</a:t>
            </a:r>
            <a:endParaRPr lang="ru-RU" dirty="0"/>
          </a:p>
          <a:p>
            <a:r>
              <a:rPr lang="ru-RU" dirty="0" err="1"/>
              <a:t>Брумбол</a:t>
            </a:r>
            <a:endParaRPr lang="ru-RU" dirty="0"/>
          </a:p>
          <a:p>
            <a:r>
              <a:rPr lang="ru-RU" dirty="0"/>
              <a:t>Кёрлинг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4286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9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Зимние парусные виды спорта</a:t>
            </a:r>
          </a:p>
          <a:p>
            <a:r>
              <a:rPr lang="ru-RU" dirty="0"/>
              <a:t>Буерный спорт</a:t>
            </a:r>
          </a:p>
          <a:p>
            <a:r>
              <a:rPr lang="ru-RU" dirty="0"/>
              <a:t>Зимний виндсерфинг</a:t>
            </a:r>
          </a:p>
          <a:p>
            <a:r>
              <a:rPr lang="ru-RU" dirty="0"/>
              <a:t>Зимний </a:t>
            </a:r>
            <a:r>
              <a:rPr lang="ru-RU" dirty="0" err="1"/>
              <a:t>кайтселинг</a:t>
            </a:r>
            <a:endParaRPr lang="ru-RU" dirty="0"/>
          </a:p>
          <a:p>
            <a:r>
              <a:rPr lang="ru-RU" dirty="0"/>
              <a:t>Спидвей на льду</a:t>
            </a:r>
          </a:p>
          <a:p>
            <a:r>
              <a:rPr lang="ru-RU" dirty="0"/>
              <a:t>К зимним видам спорта относятся также зимнее плавание, зимняя рыбалка, зимний триатлон.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72" y="260648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80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err="1" smtClean="0"/>
              <a:t>внимани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99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</TotalTime>
  <Words>121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Зимние виды спорта</vt:lpstr>
      <vt:lpstr>Презентация PowerPoint</vt:lpstr>
      <vt:lpstr>Презентация PowerPoint</vt:lpstr>
      <vt:lpstr>Виды спорта на льду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Admin</dc:creator>
  <cp:lastModifiedBy>Admin</cp:lastModifiedBy>
  <cp:revision>2</cp:revision>
  <dcterms:created xsi:type="dcterms:W3CDTF">2015-12-06T16:10:20Z</dcterms:created>
  <dcterms:modified xsi:type="dcterms:W3CDTF">2015-12-06T16:26:24Z</dcterms:modified>
</cp:coreProperties>
</file>