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14F0167-0BE1-45C9-97B1-E3C0AF47D130}">
          <p14:sldIdLst>
            <p14:sldId id="256"/>
            <p14:sldId id="257"/>
            <p14:sldId id="258"/>
            <p14:sldId id="259"/>
          </p14:sldIdLst>
        </p14:section>
        <p14:section name="Раздел без заголовка" id="{7E9E8362-7868-48C0-A5B3-7305AEB2EE8B}">
          <p14:sldIdLst>
            <p14:sldId id="260"/>
            <p14:sldId id="261"/>
            <p14:sldId id="262"/>
            <p14:sldId id="263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A9A83C2-B021-4674-892A-7CB92BC085AD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40505FD1-5603-43CD-87A1-8341E4C5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813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83C2-B021-4674-892A-7CB92BC085AD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05FD1-5603-43CD-87A1-8341E4C5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613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9A83C2-B021-4674-892A-7CB92BC085AD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0505FD1-5603-43CD-87A1-8341E4C5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693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9A83C2-B021-4674-892A-7CB92BC085AD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0505FD1-5603-43CD-87A1-8341E4C59FB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5802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9A83C2-B021-4674-892A-7CB92BC085AD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0505FD1-5603-43CD-87A1-8341E4C5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871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83C2-B021-4674-892A-7CB92BC085AD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05FD1-5603-43CD-87A1-8341E4C5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660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83C2-B021-4674-892A-7CB92BC085AD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05FD1-5603-43CD-87A1-8341E4C5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525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83C2-B021-4674-892A-7CB92BC085AD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05FD1-5603-43CD-87A1-8341E4C5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836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9A83C2-B021-4674-892A-7CB92BC085AD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0505FD1-5603-43CD-87A1-8341E4C5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93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83C2-B021-4674-892A-7CB92BC085AD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05FD1-5603-43CD-87A1-8341E4C5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89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9A83C2-B021-4674-892A-7CB92BC085AD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0505FD1-5603-43CD-87A1-8341E4C5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88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83C2-B021-4674-892A-7CB92BC085AD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05FD1-5603-43CD-87A1-8341E4C5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18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83C2-B021-4674-892A-7CB92BC085AD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05FD1-5603-43CD-87A1-8341E4C5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22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83C2-B021-4674-892A-7CB92BC085AD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05FD1-5603-43CD-87A1-8341E4C5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842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83C2-B021-4674-892A-7CB92BC085AD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05FD1-5603-43CD-87A1-8341E4C5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58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83C2-B021-4674-892A-7CB92BC085AD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05FD1-5603-43CD-87A1-8341E4C5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698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83C2-B021-4674-892A-7CB92BC085AD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05FD1-5603-43CD-87A1-8341E4C5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27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A83C2-B021-4674-892A-7CB92BC085AD}" type="datetimeFigureOut">
              <a:rPr lang="ru-RU" smtClean="0"/>
              <a:t>26.10.2015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05FD1-5603-43CD-87A1-8341E4C5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9807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93285" y="1695829"/>
            <a:ext cx="9448800" cy="1825096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физическая культура и спорт как социальные феномены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687" y="5384660"/>
            <a:ext cx="9144000" cy="1655762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Выполнил студент группы 12И </a:t>
            </a:r>
            <a:r>
              <a:rPr lang="ru-RU" dirty="0" err="1" smtClean="0">
                <a:solidFill>
                  <a:srgbClr val="FFC000"/>
                </a:solidFill>
              </a:rPr>
              <a:t>Нуруллин</a:t>
            </a:r>
            <a:r>
              <a:rPr lang="ru-RU" dirty="0" smtClean="0">
                <a:solidFill>
                  <a:srgbClr val="FFC000"/>
                </a:solidFill>
              </a:rPr>
              <a:t> Айрат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69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015" y="1216194"/>
            <a:ext cx="8610600" cy="129302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Спасибо за внимание!!!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57" y="2251038"/>
            <a:ext cx="7562301" cy="412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5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Iskoola Pota" panose="020B0502040204020203" pitchFamily="34" charset="0"/>
              </a:rPr>
              <a:t>Физическая культура — часть общечеловеческой культуры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6993"/>
            <a:ext cx="4249271" cy="3051007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39726" y="2259105"/>
            <a:ext cx="7247965" cy="4356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Физическая культура </a:t>
            </a:r>
            <a:r>
              <a:rPr 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органическая часть общечелове­ческой культуры, ее особая самостоятельная область. Вместе с тем это специфический процесс и результат человеческой деятельности, сред­ство и способ физического совершенствования личности. Физическая культура воздействует на жизненно важные стороны индивида, полу­ченные в виде задатков, которые передаются генетически и развива­ются в процессе жизни под влиянием воспитания, деятельности и ок­ружающей среды. Физическая культура удовлетворяет социальные потребности в общении, игре, развлечении, в некоторых формах само­выражения личности через социально активную полезную деятель­ность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77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56699" y="623945"/>
            <a:ext cx="5435301" cy="5647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2"/>
                </a:solidFill>
              </a:rPr>
              <a:t>Физическая культура прямо и опосредованно охватывает такие Свойства и ориентации личности, которые позволяют ей развиваться в единстве с культурой общества, достигать гармонии знаний и творческого действия, чувств и общения, физического и духовного, разрешать противоречия между природой и производством, трудом и отды­хом, физическим и духовным. Достижение личностью такой гармонии обеспечивает ей социальную устойчивость, продуктивную включенность в жизнь и труд, создает ей психический комфорт.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31" y="3517238"/>
            <a:ext cx="5268857" cy="315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1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637008"/>
            <a:ext cx="10820400" cy="105424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B0F0"/>
                </a:solidFill>
              </a:rPr>
              <a:t>Физическая культура выступает как социокультурный слой практики, направленной на освоение природных сил студентов и опосре­дованных их культурным отношением к своим физическим возмож­ностям.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430307"/>
            <a:ext cx="8221868" cy="480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9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Спорт — явление культурной жизни.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03981" y="2183802"/>
            <a:ext cx="5099124" cy="4024125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B0F0"/>
                </a:solidFill>
              </a:rPr>
              <a:t>Спорт</a:t>
            </a:r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— часть физической культуры. В нем человек стре­мится расширить границы своих возможностей, это огромный мир эмоций, порождаемых успехами и неудачами, популярнейшее зрели­ще, действенное средство воспитания и самовоспитания человека, в нем присутствует сложнейший процесс межчеловеческих отношений.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0" y="0"/>
            <a:ext cx="1060796" cy="932769"/>
          </a:xfrm>
          <a:prstGeom prst="rect">
            <a:avLst/>
          </a:prstGeom>
        </p:spPr>
      </p:pic>
      <p:pic>
        <p:nvPicPr>
          <p:cNvPr id="7" name="Давид Бель1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830" y="2571842"/>
            <a:ext cx="5303519" cy="3636085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667286" y="2148551"/>
            <a:ext cx="5099124" cy="423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Уличный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спорт-</a:t>
            </a:r>
            <a:r>
              <a:rPr lang="ru-RU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паркур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740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1438" y="774552"/>
            <a:ext cx="6274397" cy="4894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Спорт</a:t>
            </a:r>
            <a:r>
              <a:rPr lang="ru-RU" dirty="0"/>
              <a:t> </a:t>
            </a:r>
            <a:r>
              <a:rPr lang="ru-RU" dirty="0">
                <a:solidFill>
                  <a:srgbClr val="FFFF00"/>
                </a:solidFill>
              </a:rPr>
              <a:t>— это собственно соревновательная деятельность и специаль­ная подготовка к ней. Он живет по определенным правилам и нормам поведения. В нем ярко проявляется стремление к победе, достижению высоких результатов, требующих мобилизации физических, психичес­ких и нравственных качеств человека. Поэтому часто говорят о спор­тивном характере людей, успешно проявляющих себя в состязаниях. Удовлетворяя многие потребности человека, занятия спортом стано­вятся физической и духовной необходимостью.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16" y="2158365"/>
            <a:ext cx="4653936" cy="263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Компоненты физической культуры.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0129" y="2183802"/>
            <a:ext cx="9641541" cy="4485939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Физическое воспитание. </a:t>
            </a:r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Включенное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в систему образова­ния и воспитания, начиная с дошкольных учреждений, оно характери­зует основу физической подготовленности людей — приобретение фонда жизненно важных двигательных умений и навыков, разносто­роннее развитие физических способностей. Его важными элементами являются «школа» движений, система гимнастических упражнений и правила их выполнения, с помощью которых у ребенка формируются умения дифференцированно управлять движениями, способность координировать их в разных сочетаниях; система упражнений для рационального использования сил при перемещениях в пространстве.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7" y="1258644"/>
            <a:ext cx="2086734" cy="129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926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4134" y="1904104"/>
            <a:ext cx="10820400" cy="4024125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6"/>
                </a:solidFill>
              </a:rPr>
              <a:t>Физическое развитие 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 это биологический процесс становления, изменения естественных морфологических и функциональных свойств организма в течение жизни человека (длина, масса тела, окружность грудной клетки, жизненная емкость легких, максимальное потребление кислорода, сила, быстрота, выносливость, гибкость, ловкость и др.).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Физическое развитие управляемо. С помощью физических упражнений, различных видов спорта, рационального питания, режима труда и отдыха можно изменять в необходимом направлении приве­денные выше показатели физического развития. В основе управления физическим развитием лежит биологический закон </a:t>
            </a:r>
            <a:r>
              <a:rPr lang="ru-RU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упражняемости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и закон единства форм и функций организма.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35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7353" y="290455"/>
            <a:ext cx="4617720" cy="5712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B0F0"/>
                </a:solidFill>
              </a:rPr>
              <a:t>В качестве средств физической культуры используются: физичес­кие упражнения, естественные силы природы (солнце, воздух и вода, их закаливающее воздействие), гигиенические факторы (личная ги­гиена — распорядок дня, гигиена сна, режим питания, трудовой дея­тельности, гигиена тела, спортивной одежды, обуви, мест занятий, отказ от вредных привычек). Их комплексное взаимодействие обеспе­чивает наибольший оздоровительный и развивающий эффект.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87" y="1452281"/>
            <a:ext cx="5082988" cy="381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313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73</TotalTime>
  <Words>579</Words>
  <Application>Microsoft Office PowerPoint</Application>
  <PresentationFormat>Широкоэкранный</PresentationFormat>
  <Paragraphs>17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Century Gothic</vt:lpstr>
      <vt:lpstr>Iskoola Pota</vt:lpstr>
      <vt:lpstr>След самолета</vt:lpstr>
      <vt:lpstr>физическая культура и спорт как социальные феномены</vt:lpstr>
      <vt:lpstr>Физическая культура — часть общечеловеческой культуры.</vt:lpstr>
      <vt:lpstr>Презентация PowerPoint</vt:lpstr>
      <vt:lpstr>Презентация PowerPoint</vt:lpstr>
      <vt:lpstr>Спорт — явление культурной жизни.</vt:lpstr>
      <vt:lpstr>Презентация PowerPoint</vt:lpstr>
      <vt:lpstr>Компоненты физической культуры.</vt:lpstr>
      <vt:lpstr>Презентация PowerPoint</vt:lpstr>
      <vt:lpstr>Презентация PowerPoint</vt:lpstr>
      <vt:lpstr>Спасибо за внимание!!!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физическая культура и спорт как социальные феномены</dc:title>
  <dc:creator>Фартовый</dc:creator>
  <cp:lastModifiedBy>Фартовый</cp:lastModifiedBy>
  <cp:revision>9</cp:revision>
  <dcterms:created xsi:type="dcterms:W3CDTF">2015-10-25T17:13:06Z</dcterms:created>
  <dcterms:modified xsi:type="dcterms:W3CDTF">2015-10-26T08:13:44Z</dcterms:modified>
</cp:coreProperties>
</file>