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>
        <p:scale>
          <a:sx n="100" d="100"/>
          <a:sy n="100" d="100"/>
        </p:scale>
        <p:origin x="174" y="-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F974-1B0C-4DAC-AE7A-14A810E6C061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FD4066F6-055E-4148-BDEA-04490A911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009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F974-1B0C-4DAC-AE7A-14A810E6C061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FD4066F6-055E-4148-BDEA-04490A911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132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F974-1B0C-4DAC-AE7A-14A810E6C061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FD4066F6-055E-4148-BDEA-04490A911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602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F974-1B0C-4DAC-AE7A-14A810E6C061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D4066F6-055E-4148-BDEA-04490A911519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96965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F974-1B0C-4DAC-AE7A-14A810E6C061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D4066F6-055E-4148-BDEA-04490A911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27316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F974-1B0C-4DAC-AE7A-14A810E6C061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66F6-055E-4148-BDEA-04490A911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63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F974-1B0C-4DAC-AE7A-14A810E6C061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66F6-055E-4148-BDEA-04490A911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965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F974-1B0C-4DAC-AE7A-14A810E6C061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66F6-055E-4148-BDEA-04490A911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85440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24CBF974-1B0C-4DAC-AE7A-14A810E6C061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FD4066F6-055E-4148-BDEA-04490A911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42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F974-1B0C-4DAC-AE7A-14A810E6C061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66F6-055E-4148-BDEA-04490A911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754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F974-1B0C-4DAC-AE7A-14A810E6C061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FD4066F6-055E-4148-BDEA-04490A911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17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F974-1B0C-4DAC-AE7A-14A810E6C061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66F6-055E-4148-BDEA-04490A911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286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F974-1B0C-4DAC-AE7A-14A810E6C061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66F6-055E-4148-BDEA-04490A911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1301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F974-1B0C-4DAC-AE7A-14A810E6C061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66F6-055E-4148-BDEA-04490A911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9072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F974-1B0C-4DAC-AE7A-14A810E6C061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66F6-055E-4148-BDEA-04490A911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82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F974-1B0C-4DAC-AE7A-14A810E6C061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66F6-055E-4148-BDEA-04490A911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89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F974-1B0C-4DAC-AE7A-14A810E6C061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66F6-055E-4148-BDEA-04490A911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1723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BF974-1B0C-4DAC-AE7A-14A810E6C061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066F6-055E-4148-BDEA-04490A911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93126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  <p:sldLayoutId id="2147483777" r:id="rId16"/>
    <p:sldLayoutId id="2147483778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733709"/>
            <a:ext cx="8824456" cy="137307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Физическая культура и спорт как социальные феномены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Алтынбаев Радик 12 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447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Физическая культура — часть общечеловеческой культуры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2336873"/>
            <a:ext cx="11290962" cy="35993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/>
              <a:t>Физическая культура — органическая часть общечеловеческой культуры, ее особая самостоятельная область. Вместе с тем это специфический процесс и результат человеческой деятельности, средство и способ физического совершенствования, личности. Физическая культура воздействует на жизненно важные стороны индивида, полученные в виде задатков, которые передаются генетически и развиваются в процессе жизни под влиянием воспитания, деятельности и окружающей среды. Физическая культура удовлетворяет социальные потребности в общении, игре, развлечении, в некоторых формах самовыражения личности через социально активную полезную деятельность.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234" y="4415495"/>
            <a:ext cx="2964801" cy="2442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439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083" y="2126666"/>
            <a:ext cx="11508827" cy="3599316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В своей основе физическая культура имеет целесообразную двигательную деятельность в форме физических упражнений, позволяющих эффективно формировать необходимые умения и навыки, физические способности, оптимизировать состояние здоровья и работоспособность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Результатом деятельности в физической культуре является физическая подготовленность и степень совершенства двигательных умений и навыков, высокий уровень развития жизненных сил, спортивные достижения, нравственное, эстетическое, интеллектуальное развитие.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866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Спорт — явление культурной жизни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1740" y="2336873"/>
            <a:ext cx="7299372" cy="359931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Спорт — часть физической культуры. В нем человек стремится расширить границы своих возможностей, это огромный мир эмоций, порождаемых успехами и неудачами, популярнейшее зрелище, действенное средство воспитания и самовоспитания человека, в нем присутствует сложнейший процесс межчеловеческих отношений. Спорт — это собственно соревновательная деятельность и специальная подготовка к ней. Он живет по определенным правилам и нормам поведения. В нем ярко проявляется стремление к победе, достижению высоких результатов, требующих мобилизации физических, психических и нравственных качеств человека. Поэтому часто говорят о спортивном характере людей, успешно проявляющих себя в состязаниях. Удовлетворяя многие потребности человека, занятия спортом становятся физической и духовной </a:t>
            </a:r>
            <a:r>
              <a:rPr lang="ru-RU" dirty="0" smtClean="0"/>
              <a:t>необходимостью.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4285" y="2197619"/>
            <a:ext cx="4430372" cy="3877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54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Компоненты физической культуры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i="1" dirty="0"/>
              <a:t>Физическое развитие —</a:t>
            </a:r>
            <a:r>
              <a:rPr lang="ru-RU" dirty="0"/>
              <a:t> это биологический процесс становления, изменения естественных морфологических и функциональных свойств организма в течение жизни человека (длина, масса тела, окружность грудной клетки, жизненная емкость легких, максимальное потребление кислорода, сила, быстрота, выносливость, гибкость, ловкость и др.).</a:t>
            </a:r>
          </a:p>
          <a:p>
            <a:pPr marL="0" indent="0">
              <a:buNone/>
            </a:pPr>
            <a:r>
              <a:rPr lang="ru-RU" dirty="0"/>
              <a:t>Физическое развитие управляемо. С помощью физических упражнений, различных видов спорта, рационального питания, режима труда и отдыха можно изменять в необходимом направлении приведенные выше показатели физического развития. В основе управления физическим развитием лежит биологический закон </a:t>
            </a:r>
            <a:r>
              <a:rPr lang="ru-RU" dirty="0" err="1"/>
              <a:t>упражняемости</a:t>
            </a:r>
            <a:r>
              <a:rPr lang="ru-RU" dirty="0"/>
              <a:t> и закон единства форм и функций организма. Между тем физическое развитие мере обусловлено и законами наследственности, которые необходимо учитывать как факторы, благоприятствующие или наоборот препятствующие физическому совершенствованию человека.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951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Физическое развитие тесно связано со здоровьем человека. Здоровье выступает как ведущий фактор, который определяет не только гармоничное развитие молодого человека, но и успешность освоения профессии, плодотворность его будущей профессиональной деятельности, что составляет общее жизненное благополучие.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0635" y="4048125"/>
            <a:ext cx="3740840" cy="2581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Фоновые виды физической </a:t>
            </a:r>
            <a:r>
              <a:rPr lang="ru-RU" b="1" dirty="0" smtClean="0"/>
              <a:t>культуры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251" y="2336873"/>
            <a:ext cx="7238999" cy="359931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К ним относят гигиеническую физическую культуру, включенную в рамки повседневного быта (утренняя гимнастика, прогулки, другие физические упражнения в режиме дня, не связанные со значительными нагрузками) и рекреативную физическую культуру, средства которой используются в режиме активного отдыха (туризм, физкультурно-оздоровительные развлечения). Фоновая физическая культура оказывает оперативное влияние на текущее функциональное состояние организма, нормализуя его и способствуя созданию благоприятного функционального «фона» жизнедеятельности. Ее следует рассматривать как компонент здорового образа жизни. Она особенно эффективна в сочетании с другими компонентами физической культуры и, прежде всего с базовой.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4312" y="2696351"/>
            <a:ext cx="3300413" cy="288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96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 качестве </a:t>
            </a:r>
            <a:r>
              <a:rPr lang="ru-RU" i="1" dirty="0"/>
              <a:t>средств физической культуры</a:t>
            </a:r>
            <a:r>
              <a:rPr lang="ru-RU" dirty="0"/>
              <a:t> используются: физические упражнения, естественные силы природы (солнце, воздух и вода, их закаливающее воздействие), гигиенические факторы (личная гигиена — распорядок дня, гигиена сна, режим питания, трудовой деятельности, гигиена тела, спортивной одежды, обуви, мест занятий, отказ от вредных привычек). Их комплексное взаимодействие обеспечивает наибольший оздоровительный и развивающий эффект.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885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32746" y="2841698"/>
            <a:ext cx="9613861" cy="3599316"/>
          </a:xfrm>
        </p:spPr>
        <p:txBody>
          <a:bodyPr/>
          <a:lstStyle/>
          <a:p>
            <a:pPr marL="0" indent="0" algn="ctr">
              <a:buNone/>
            </a:pPr>
            <a:r>
              <a:rPr lang="ru-RU" sz="9600" dirty="0" smtClean="0">
                <a:sym typeface="Wingdings" panose="05000000000000000000" pitchFamily="2" charset="2"/>
              </a:rPr>
              <a:t> </a:t>
            </a:r>
          </a:p>
          <a:p>
            <a:pPr marL="0" indent="0" algn="ctr">
              <a:buNone/>
            </a:pPr>
            <a:r>
              <a:rPr lang="ru-RU" sz="9600" dirty="0" smtClean="0">
                <a:sym typeface="Wingdings" panose="05000000000000000000" pitchFamily="2" charset="2"/>
              </a:rPr>
              <a:t>Конец</a:t>
            </a:r>
            <a:endParaRPr lang="ru-RU" sz="9600" dirty="0"/>
          </a:p>
        </p:txBody>
      </p:sp>
    </p:spTree>
    <p:extLst>
      <p:ext uri="{BB962C8B-B14F-4D97-AF65-F5344CB8AC3E}">
        <p14:creationId xmlns:p14="http://schemas.microsoft.com/office/powerpoint/2010/main" val="378630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38</TotalTime>
  <Words>623</Words>
  <Application>Microsoft Office PowerPoint</Application>
  <PresentationFormat>Широкоэкранный</PresentationFormat>
  <Paragraphs>17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</vt:lpstr>
      <vt:lpstr>Берлин</vt:lpstr>
      <vt:lpstr>Физическая культура и спорт как социальные феномены</vt:lpstr>
      <vt:lpstr>Физическая культура — часть общечеловеческой культуры</vt:lpstr>
      <vt:lpstr>Презентация PowerPoint</vt:lpstr>
      <vt:lpstr>Спорт — явление культурной жизни</vt:lpstr>
      <vt:lpstr>Компоненты физической культуры</vt:lpstr>
      <vt:lpstr>Презентация PowerPoint</vt:lpstr>
      <vt:lpstr>Фоновые виды физической культуры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Физическая культура и спорт как социальные феномены</dc:title>
  <dc:creator>Radik Altynbaev</dc:creator>
  <cp:lastModifiedBy>Radik Altynbaev</cp:lastModifiedBy>
  <cp:revision>5</cp:revision>
  <dcterms:created xsi:type="dcterms:W3CDTF">2015-10-23T14:24:38Z</dcterms:created>
  <dcterms:modified xsi:type="dcterms:W3CDTF">2015-10-23T15:02:44Z</dcterms:modified>
</cp:coreProperties>
</file>