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1" r:id="rId3"/>
    <p:sldId id="265" r:id="rId4"/>
    <p:sldId id="257" r:id="rId5"/>
    <p:sldId id="258" r:id="rId6"/>
    <p:sldId id="263" r:id="rId7"/>
    <p:sldId id="259" r:id="rId8"/>
    <p:sldId id="262" r:id="rId9"/>
    <p:sldId id="260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916975-5E0F-464B-8505-7855C101E91D}" type="datetimeFigureOut">
              <a:rPr lang="ru-RU" smtClean="0"/>
              <a:pPr/>
              <a:t>10.10.2015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82A562-7DE1-4E69-BEA1-1FB65009A4A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04782323-3288-4F90-9E24-8D310807E691}" type="datetime1">
              <a:rPr lang="ru-RU" smtClean="0"/>
              <a:pPr/>
              <a:t>10.10.2015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r>
              <a:rPr lang="ru-RU" smtClean="0"/>
              <a:t>Выполнила </a:t>
            </a: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AAC1741-887F-4E3F-90D3-0546F3BF75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ED1F7-C0F4-4B19-A002-FD93BEDA85E0}" type="datetime1">
              <a:rPr lang="ru-RU" smtClean="0"/>
              <a:pPr/>
              <a:t>10.10.2015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Выполнила 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C1741-887F-4E3F-90D3-0546F3BF75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40AA5-EED7-4AB3-B2AE-3384CD7EAE09}" type="datetime1">
              <a:rPr lang="ru-RU" smtClean="0"/>
              <a:pPr/>
              <a:t>10.10.2015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Выполнила 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C1741-887F-4E3F-90D3-0546F3BF75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DAF1-63D6-4960-BA4A-56D961826923}" type="datetime1">
              <a:rPr lang="ru-RU" smtClean="0"/>
              <a:pPr/>
              <a:t>10.10.2015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Выполнила 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C1741-887F-4E3F-90D3-0546F3BF75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C9C40-671C-468E-8B87-1A16DA2B8C01}" type="datetime1">
              <a:rPr lang="ru-RU" smtClean="0"/>
              <a:pPr/>
              <a:t>10.10.2015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Выполнила 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C1741-887F-4E3F-90D3-0546F3BF75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C693F-D691-4848-96BC-9C6C58FC3071}" type="datetime1">
              <a:rPr lang="ru-RU" smtClean="0"/>
              <a:pPr/>
              <a:t>10.10.2015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Выполнила 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C1741-887F-4E3F-90D3-0546F3BF75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634B2C8-0D8F-40F1-A315-D50BA903F9DB}" type="datetime1">
              <a:rPr lang="ru-RU" smtClean="0"/>
              <a:pPr/>
              <a:t>10.10.2015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AAC1741-887F-4E3F-90D3-0546F3BF750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ru-RU" smtClean="0"/>
              <a:t>Выполнила 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D50C472-2576-4C56-A889-BCAED6FA67C4}" type="datetime1">
              <a:rPr lang="ru-RU" smtClean="0"/>
              <a:pPr/>
              <a:t>10.10.2015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ru-RU" smtClean="0"/>
              <a:t>Выполнила 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AAC1741-887F-4E3F-90D3-0546F3BF75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B9AFC-6208-4313-9A72-773E5FFEED78}" type="datetime1">
              <a:rPr lang="ru-RU" smtClean="0"/>
              <a:pPr/>
              <a:t>10.10.2015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Выполнила 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C1741-887F-4E3F-90D3-0546F3BF75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0B886-FBA3-4D5A-B502-FF8D07DDCE46}" type="datetime1">
              <a:rPr lang="ru-RU" smtClean="0"/>
              <a:pPr/>
              <a:t>10.10.2015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Выполнила 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C1741-887F-4E3F-90D3-0546F3BF75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51B66-B91D-48C9-905E-F64DC3FB298C}" type="datetime1">
              <a:rPr lang="ru-RU" smtClean="0"/>
              <a:pPr/>
              <a:t>10.10.2015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Выполнила 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C1741-887F-4E3F-90D3-0546F3BF750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BD77179-57CA-414F-A7C8-D28EC6D549E9}" type="datetime1">
              <a:rPr lang="ru-RU" smtClean="0"/>
              <a:pPr/>
              <a:t>10.10.2015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ru-RU" smtClean="0"/>
              <a:t>Выполнила </a:t>
            </a: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AAC1741-887F-4E3F-90D3-0546F3BF750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484784"/>
            <a:ext cx="8458200" cy="1470025"/>
          </a:xfrm>
        </p:spPr>
        <p:txBody>
          <a:bodyPr/>
          <a:lstStyle/>
          <a:p>
            <a:r>
              <a:rPr lang="ru-RU" b="1" i="1" dirty="0" smtClean="0"/>
              <a:t>Техника прыжков с места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143636" y="5949280"/>
            <a:ext cx="2774740" cy="1239936"/>
          </a:xfrm>
        </p:spPr>
        <p:txBody>
          <a:bodyPr/>
          <a:lstStyle/>
          <a:p>
            <a:r>
              <a:rPr lang="ru-RU" sz="1600" dirty="0" smtClean="0"/>
              <a:t>Выполнил</a:t>
            </a:r>
          </a:p>
          <a:p>
            <a:r>
              <a:rPr lang="ru-RU" sz="1600" dirty="0" smtClean="0"/>
              <a:t>Ученик К</a:t>
            </a:r>
            <a:r>
              <a:rPr lang="en-US" sz="1600" dirty="0" smtClean="0"/>
              <a:t>ATK </a:t>
            </a:r>
            <a:r>
              <a:rPr lang="ru-RU" sz="1600" dirty="0" smtClean="0"/>
              <a:t>Аминов </a:t>
            </a:r>
            <a:r>
              <a:rPr lang="ru-RU" sz="1600" dirty="0" err="1" smtClean="0"/>
              <a:t>Ирек</a:t>
            </a:r>
            <a:r>
              <a:rPr lang="ru-RU" sz="1600" dirty="0" smtClean="0"/>
              <a:t> Группа-15И1 </a:t>
            </a:r>
          </a:p>
          <a:p>
            <a:r>
              <a:rPr lang="ru-RU" sz="1600" dirty="0" smtClean="0"/>
              <a:t> </a:t>
            </a:r>
            <a:endParaRPr lang="ru-RU" sz="1600" dirty="0"/>
          </a:p>
        </p:txBody>
      </p:sp>
      <p:sp>
        <p:nvSpPr>
          <p:cNvPr id="24578" name="AutoShape 2" descr="http://%D0%B3%D1%82%D0%BE76.%D1%80%D1%84/images/jumping-1_w400_h145.gif"/>
          <p:cNvSpPr>
            <a:spLocks noChangeAspect="1" noChangeArrowheads="1"/>
          </p:cNvSpPr>
          <p:nvPr/>
        </p:nvSpPr>
        <p:spPr bwMode="auto">
          <a:xfrm>
            <a:off x="155575" y="-661988"/>
            <a:ext cx="3619500" cy="13811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580" name="AutoShape 4" descr="http://%D0%B3%D1%82%D0%BE76.%D1%80%D1%84/images/jumping-1_w400_h145.gif"/>
          <p:cNvSpPr>
            <a:spLocks noChangeAspect="1" noChangeArrowheads="1"/>
          </p:cNvSpPr>
          <p:nvPr/>
        </p:nvSpPr>
        <p:spPr bwMode="auto">
          <a:xfrm>
            <a:off x="155575" y="-661988"/>
            <a:ext cx="3619500" cy="13811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582" name="AutoShape 6" descr="http://%D0%B3%D1%82%D0%BE76.%D1%80%D1%84/images/jumping-1_w400_h145.gif"/>
          <p:cNvSpPr>
            <a:spLocks noChangeAspect="1" noChangeArrowheads="1"/>
          </p:cNvSpPr>
          <p:nvPr/>
        </p:nvSpPr>
        <p:spPr bwMode="auto">
          <a:xfrm>
            <a:off x="155575" y="-661988"/>
            <a:ext cx="3619500" cy="13811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584" name="AutoShape 8" descr="http://%D0%B3%D1%82%D0%BE76.%D1%80%D1%84/images/jumping-1_w400_h145.gif"/>
          <p:cNvSpPr>
            <a:spLocks noChangeAspect="1" noChangeArrowheads="1"/>
          </p:cNvSpPr>
          <p:nvPr/>
        </p:nvSpPr>
        <p:spPr bwMode="auto">
          <a:xfrm>
            <a:off x="155575" y="-661988"/>
            <a:ext cx="3619500" cy="13811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4586" name="Picture 10" descr="http://works.doklad.ru/images/2VYyk6A59u0/m7a0a671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067175"/>
            <a:ext cx="6134100" cy="27908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4149080"/>
            <a:ext cx="7772400" cy="2013768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dirty="0" smtClean="0"/>
              <a:t>Что касается особенностей механизма дыхания при прыжке в длину с места, то следует заметить, что в момент взмаха рука­ми вверх создаются более благоприятные условия для вдоха бла­годаря подниманию ребер. Во время самого полета, который длит­ся крайне ограниченный промежуток времени, дыхание несколько задерживается, и выдох происходит после приземления.</a:t>
            </a:r>
            <a:endParaRPr lang="ru-RU" dirty="0"/>
          </a:p>
        </p:txBody>
      </p:sp>
      <p:sp>
        <p:nvSpPr>
          <p:cNvPr id="34818" name="AutoShape 2" descr="http://%D0%B3%D1%82%D0%BE76.%D1%80%D1%84/images/jumping-1_w400_h145.gif"/>
          <p:cNvSpPr>
            <a:spLocks noChangeAspect="1" noChangeArrowheads="1"/>
          </p:cNvSpPr>
          <p:nvPr/>
        </p:nvSpPr>
        <p:spPr bwMode="auto">
          <a:xfrm>
            <a:off x="155575" y="-661988"/>
            <a:ext cx="3619500" cy="13811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20" name="AutoShape 4" descr="http://%D0%B3%D1%82%D0%BE76.%D1%80%D1%84/images/jumping-1_w400_h145.gif"/>
          <p:cNvSpPr>
            <a:spLocks noChangeAspect="1" noChangeArrowheads="1"/>
          </p:cNvSpPr>
          <p:nvPr/>
        </p:nvSpPr>
        <p:spPr bwMode="auto">
          <a:xfrm>
            <a:off x="155575" y="-661988"/>
            <a:ext cx="3619500" cy="13811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22" name="AutoShape 6" descr="http://%D0%B3%D1%82%D0%BE76.%D1%80%D1%84/images/jumping-1_w400_h145.gif"/>
          <p:cNvSpPr>
            <a:spLocks noChangeAspect="1" noChangeArrowheads="1"/>
          </p:cNvSpPr>
          <p:nvPr/>
        </p:nvSpPr>
        <p:spPr bwMode="auto">
          <a:xfrm>
            <a:off x="155575" y="-661988"/>
            <a:ext cx="3619500" cy="13811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4824" name="Picture 8" descr="http://fictionbook.ru/static/bookimages/07/99/30/07993067.bin.dir/h/i_00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836712"/>
            <a:ext cx="6134100" cy="31051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11560" y="1340768"/>
            <a:ext cx="7772400" cy="1434083"/>
          </a:xfrm>
        </p:spPr>
        <p:txBody>
          <a:bodyPr/>
          <a:lstStyle/>
          <a:p>
            <a:pPr algn="ctr"/>
            <a:r>
              <a:rPr lang="ru-RU" b="1" dirty="0" smtClean="0"/>
              <a:t>Прыжки в длину в древности</a:t>
            </a:r>
            <a:br>
              <a:rPr lang="ru-RU" b="1" dirty="0" smtClean="0"/>
            </a:br>
            <a:endParaRPr lang="ru-RU" dirty="0"/>
          </a:p>
        </p:txBody>
      </p:sp>
      <p:pic>
        <p:nvPicPr>
          <p:cNvPr id="30722" name="Picture 2" descr="File:Athlete jumping MAR Palermo NI213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628800"/>
            <a:ext cx="2476402" cy="43373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угольник 7"/>
          <p:cNvSpPr/>
          <p:nvPr/>
        </p:nvSpPr>
        <p:spPr>
          <a:xfrm>
            <a:off x="323528" y="2708920"/>
            <a:ext cx="565212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Прыжок в длину был распространённой дисциплиной античных олимпийских игр. По дошедшим свидетельствам, техника прыжка принципиально отличалась от современной. При прыжке атлеты держали в руках специальный груз, напоминающий гантели, который перед приземлением отбрасывали назад. Вероятно, считалось, что таким образом они увеличивают длину прыжка.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620688"/>
            <a:ext cx="7772400" cy="1362075"/>
          </a:xfrm>
        </p:spPr>
        <p:txBody>
          <a:bodyPr/>
          <a:lstStyle/>
          <a:p>
            <a:pPr algn="ctr"/>
            <a:r>
              <a:rPr lang="ru-RU" dirty="0" smtClean="0"/>
              <a:t>Правила соревнований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1484784"/>
            <a:ext cx="842493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Задача атлета — достигнуть наибольшей горизонтальной длины прыжка с разбега. Прыжки в длину проводятся в секторе для горизонтальных прыжков по общим правилам, установленным для этой разновидности технических видов. Дальность прыжка рассчитывается как расстояние от специальной метки на доске отталкивания до начала лунки от приземления в песке.</a:t>
            </a:r>
          </a:p>
          <a:p>
            <a:pPr algn="ctr"/>
            <a:r>
              <a:rPr lang="ru-RU" dirty="0" smtClean="0"/>
              <a:t>Расстояние от доски отталкивания до дальнего края ямы для приземления должно быть не менее 10 м. Сама линия отталкивания должна быть расположена на расстоянии до 5 м от ближнего края ямы для приземления.</a:t>
            </a:r>
            <a:endParaRPr lang="ru-RU" dirty="0"/>
          </a:p>
        </p:txBody>
      </p:sp>
      <p:pic>
        <p:nvPicPr>
          <p:cNvPr id="35842" name="Picture 2" descr="File:Athletics pictogram.sv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4221088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58200" cy="1470025"/>
          </a:xfrm>
        </p:spPr>
        <p:txBody>
          <a:bodyPr/>
          <a:lstStyle/>
          <a:p>
            <a:pPr algn="ctr"/>
            <a:r>
              <a:rPr lang="ru-RU" b="1" i="1" dirty="0" smtClean="0"/>
              <a:t>Техника прыжков с места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51520" y="2060848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Прыжки с места применяются в основном в качестве тренировок, хотя и проводят соревнования по прыжкам с места и тройному прыжку с места. Прыжок в высоту с места проводят как контрольное испытание для определения прыгучести и силы ног.</a:t>
            </a:r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467544" y="4038164"/>
            <a:ext cx="8208911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cs typeface="Arial" pitchFamily="34" charset="0"/>
              </a:rPr>
              <a:t>Прыжок в длину с места. </a:t>
            </a: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cs typeface="Arial" pitchFamily="34" charset="0"/>
              </a:rPr>
              <a:t>Техника прыжка с места делится на:</a:t>
            </a:r>
            <a:endParaRPr kumimoji="0" lang="ru-RU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cs typeface="Arial" pitchFamily="34" charset="0"/>
              </a:rPr>
              <a:t>- подготовку к отталкиванию;</a:t>
            </a:r>
            <a:endParaRPr kumimoji="0" lang="ru-RU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cs typeface="Arial" pitchFamily="34" charset="0"/>
              </a:rPr>
              <a:t>- отталкивание;</a:t>
            </a:r>
            <a:endParaRPr kumimoji="0" lang="ru-RU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cs typeface="Arial" pitchFamily="34" charset="0"/>
              </a:rPr>
              <a:t>- полет;</a:t>
            </a:r>
            <a:endParaRPr kumimoji="0" lang="ru-RU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cs typeface="Arial" pitchFamily="34" charset="0"/>
              </a:rPr>
              <a:t>- приземление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cs typeface="Arial" pitchFamily="34" charset="0"/>
              </a:rPr>
              <a:t>  </a:t>
            </a:r>
            <a:endParaRPr kumimoji="0" lang="ru-RU" sz="7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cs typeface="Arial" pitchFamily="34" charset="0"/>
            </a:endParaRPr>
          </a:p>
        </p:txBody>
      </p:sp>
      <p:pic>
        <p:nvPicPr>
          <p:cNvPr id="27650" name="Picture 2" descr="http://www.libsid.ru/images/stories/legkya_atletika/2/1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5517232"/>
            <a:ext cx="2390775" cy="1123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458200" cy="1470025"/>
          </a:xfrm>
        </p:spPr>
        <p:txBody>
          <a:bodyPr/>
          <a:lstStyle/>
          <a:p>
            <a:pPr algn="ctr"/>
            <a:r>
              <a:rPr lang="ru-RU" b="1" dirty="0" smtClean="0"/>
              <a:t>Прыжки в длину с места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4221088"/>
            <a:ext cx="79026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Отталкиваясь двумя ногами (стопы на ширине плеч и параллельно друг другу), мах руками вперед-вверх. В прыжке максимально вытянуться. Усилия прилагать не только в горизонтальном, но и в вертикальном направлении. При приземлении подать плечи максимально вперед, стараться удержать ноги выше, не допускать преждевременного приземления. Обязательно добиваться широкой амплитуды движений, правильного маха руками, мягкого приземления одновременно на две ноги. </a:t>
            </a:r>
            <a:endParaRPr lang="ru-RU" dirty="0"/>
          </a:p>
        </p:txBody>
      </p:sp>
      <p:pic>
        <p:nvPicPr>
          <p:cNvPr id="28674" name="Picture 2" descr="http://fb.ru/misc/i/gallery/8958/1939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196752"/>
            <a:ext cx="2190750" cy="23431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772400" cy="1362075"/>
          </a:xfrm>
        </p:spPr>
        <p:txBody>
          <a:bodyPr/>
          <a:lstStyle/>
          <a:p>
            <a:pPr algn="ctr"/>
            <a:r>
              <a:rPr lang="ru-RU" dirty="0" smtClean="0"/>
              <a:t>Подготовительная фаза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1628800"/>
            <a:ext cx="7772400" cy="3312368"/>
          </a:xfrm>
        </p:spPr>
        <p:txBody>
          <a:bodyPr/>
          <a:lstStyle/>
          <a:p>
            <a:pPr algn="ctr"/>
            <a:r>
              <a:rPr lang="ru-RU" i="1" dirty="0" smtClean="0"/>
              <a:t>Подготовительная фаза </a:t>
            </a:r>
            <a:r>
              <a:rPr lang="ru-RU" dirty="0" smtClean="0"/>
              <a:t>заключается главным образом в приседании. Во время этой фазы происходит разгибание ноги в голеностопном суставе, сгибание в коленном и тазобедренном суставах. Тело выдвигается вперед, вследствие чего вертикаль его ОПТ выходит за переднюю границу площади опоры, вместе с чем начинается падение тела.</a:t>
            </a:r>
            <a:endParaRPr lang="ru-RU" dirty="0"/>
          </a:p>
        </p:txBody>
      </p:sp>
      <p:pic>
        <p:nvPicPr>
          <p:cNvPr id="33794" name="Picture 2" descr="http://kurs.znate.ru/pars_docs/refs/142/141542/141542_html_58dce29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4149080"/>
            <a:ext cx="6134100" cy="24003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83568" y="764704"/>
            <a:ext cx="7772400" cy="1362075"/>
          </a:xfrm>
        </p:spPr>
        <p:txBody>
          <a:bodyPr/>
          <a:lstStyle/>
          <a:p>
            <a:pPr algn="ctr"/>
            <a:r>
              <a:rPr lang="ru-RU" b="1" dirty="0" smtClean="0"/>
              <a:t>О чем надо помнить при отталкивании: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2492896"/>
            <a:ext cx="84066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1. Последний шаг выполняется быстрее, чем все предыдущие. Нога ставится на доску отталкивания очень энергично.</a:t>
            </a:r>
            <a:br>
              <a:rPr lang="ru-RU" dirty="0" smtClean="0"/>
            </a:br>
            <a:r>
              <a:rPr lang="ru-RU" dirty="0" smtClean="0"/>
              <a:t>2. Пятка только на миг касается грунта, стопа быстро перекатывается на носок. Затем следует энергичное выпрямление всего тела.</a:t>
            </a:r>
            <a:br>
              <a:rPr lang="ru-RU" dirty="0" smtClean="0"/>
            </a:br>
            <a:r>
              <a:rPr lang="ru-RU" dirty="0" smtClean="0"/>
              <a:t>3. Верхняя часть туловища находится в вертикальном положении, взгляд направлен вперед.</a:t>
            </a:r>
            <a:br>
              <a:rPr lang="ru-RU" dirty="0" smtClean="0"/>
            </a:br>
            <a:r>
              <a:rPr lang="ru-RU" dirty="0" smtClean="0"/>
              <a:t>4. Бедро маховой ноги поднимается до горизонтальной линии (колено сильно сгибается).</a:t>
            </a:r>
            <a:br>
              <a:rPr lang="ru-RU" dirty="0" smtClean="0"/>
            </a:br>
            <a:r>
              <a:rPr lang="ru-RU" dirty="0" smtClean="0"/>
              <a:t>5. Отталкиванию содействуют попеременные маховые движения одной и другой руки (плечи энергично поднимаются).</a:t>
            </a:r>
            <a:endParaRPr lang="ru-RU" dirty="0"/>
          </a:p>
        </p:txBody>
      </p:sp>
      <p:pic>
        <p:nvPicPr>
          <p:cNvPr id="29699" name="Picture 3" descr="C:\Program Files\Microsoft Office\MEDIA\OFFICE12\Lines\j011585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060848"/>
            <a:ext cx="5715000" cy="95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772400" cy="1362075"/>
          </a:xfrm>
        </p:spPr>
        <p:txBody>
          <a:bodyPr/>
          <a:lstStyle/>
          <a:p>
            <a:pPr algn="ctr"/>
            <a:r>
              <a:rPr lang="ru-RU" dirty="0" smtClean="0"/>
              <a:t>Полет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2276872"/>
            <a:ext cx="3883968" cy="3744416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dirty="0" smtClean="0"/>
              <a:t>Двигательные действия прыгуна в полете на высоте 50-75 см (по отношению к высоте расположения ОЦМТ спортсмена над опорой) должны обеспечить равновесие тела и далекое выбрасывание ног при приземлении. В спортивной практике известны следующие способы прыжка: «</a:t>
            </a:r>
            <a:r>
              <a:rPr lang="ru-RU" b="1" dirty="0" smtClean="0"/>
              <a:t>ножницы</a:t>
            </a:r>
            <a:r>
              <a:rPr lang="ru-RU" dirty="0" smtClean="0"/>
              <a:t>» (2,5 и 3,5 шага), «</a:t>
            </a:r>
            <a:r>
              <a:rPr lang="ru-RU" b="1" dirty="0" smtClean="0"/>
              <a:t>прогнувшись</a:t>
            </a:r>
            <a:r>
              <a:rPr lang="ru-RU" dirty="0" smtClean="0"/>
              <a:t>» и «</a:t>
            </a:r>
            <a:r>
              <a:rPr lang="ru-RU" b="1" dirty="0" smtClean="0"/>
              <a:t>согнув ноги</a:t>
            </a:r>
            <a:r>
              <a:rPr lang="ru-RU" dirty="0" smtClean="0"/>
              <a:t>».</a:t>
            </a:r>
            <a:endParaRPr lang="ru-RU" dirty="0"/>
          </a:p>
        </p:txBody>
      </p:sp>
      <p:pic>
        <p:nvPicPr>
          <p:cNvPr id="32770" name="Picture 2" descr="http://bmsi.ru/_uf/images/5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47638" y="2060848"/>
            <a:ext cx="3220831" cy="41764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764704"/>
            <a:ext cx="7772400" cy="1362075"/>
          </a:xfrm>
        </p:spPr>
        <p:txBody>
          <a:bodyPr/>
          <a:lstStyle/>
          <a:p>
            <a:pPr algn="ctr"/>
            <a:r>
              <a:rPr lang="ru-RU" dirty="0" smtClean="0"/>
              <a:t>При приземлении важно следующее: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492896"/>
            <a:ext cx="869471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1. Ноги выносятся далеко вперед, причем они почти выпрямлены, но не напряжены.</a:t>
            </a:r>
            <a:br>
              <a:rPr lang="ru-RU" dirty="0" smtClean="0"/>
            </a:br>
            <a:r>
              <a:rPr lang="ru-RU" dirty="0" smtClean="0"/>
              <a:t>2. Как только пятки касаются грунта, ноги мягко сгибаются в коленях. При этом верхняя часть туловища несколько приподнимается, чтобы бедра можно было вынести вперед. Таким образом вес тела перемещается за точку приземления.</a:t>
            </a:r>
            <a:br>
              <a:rPr lang="ru-RU" dirty="0" smtClean="0"/>
            </a:br>
            <a:r>
              <a:rPr lang="ru-RU" dirty="0" smtClean="0"/>
              <a:t>3. Таз не должен преждевременно коснуться грунта.</a:t>
            </a:r>
            <a:br>
              <a:rPr lang="ru-RU" dirty="0" smtClean="0"/>
            </a:br>
            <a:r>
              <a:rPr lang="ru-RU" dirty="0" smtClean="0"/>
              <a:t>4. Обе ноги приземляются на одинаковом уровне. Точка приземления будет правильной, если после касания ногами грунта прыгун может перемещать тело вперед по прямой линии или же произвести падение в сторону от нее.</a:t>
            </a:r>
            <a:br>
              <a:rPr lang="ru-RU" dirty="0" smtClean="0"/>
            </a:br>
            <a:r>
              <a:rPr lang="ru-RU" dirty="0" smtClean="0"/>
              <a:t>5. Вначале руки сильно опущены вниз- назад, а затем, выполняя мах вперед, они содействуют продвижению туловища.</a:t>
            </a:r>
            <a:br>
              <a:rPr lang="ru-RU" dirty="0" smtClean="0"/>
            </a:br>
            <a:r>
              <a:rPr lang="ru-RU" dirty="0" smtClean="0"/>
              <a:t>6. Выходить из прыжковой ямы нужно только вперед.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48</TotalTime>
  <Words>395</Words>
  <Application>Microsoft Office PowerPoint</Application>
  <PresentationFormat>Экран (4:3)</PresentationFormat>
  <Paragraphs>28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Городская</vt:lpstr>
      <vt:lpstr>Техника прыжков с места</vt:lpstr>
      <vt:lpstr>Прыжки в длину в древности </vt:lpstr>
      <vt:lpstr>Правила соревнований </vt:lpstr>
      <vt:lpstr>Техника прыжков с места</vt:lpstr>
      <vt:lpstr>Прыжки в длину с места </vt:lpstr>
      <vt:lpstr>Подготовительная фаза</vt:lpstr>
      <vt:lpstr>О чем надо помнить при отталкивании:</vt:lpstr>
      <vt:lpstr>Полет</vt:lpstr>
      <vt:lpstr>При приземлении важно следующее:</vt:lpstr>
      <vt:lpstr>Слайд 10</vt:lpstr>
    </vt:vector>
  </TitlesOfParts>
  <Company>Ya Blondinko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Техника прыжков с места</dc:title>
  <dc:creator>влада</dc:creator>
  <cp:lastModifiedBy>Ирек</cp:lastModifiedBy>
  <cp:revision>7</cp:revision>
  <dcterms:created xsi:type="dcterms:W3CDTF">2013-10-22T18:56:13Z</dcterms:created>
  <dcterms:modified xsi:type="dcterms:W3CDTF">2015-10-10T16:44:37Z</dcterms:modified>
</cp:coreProperties>
</file>