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 pc" initials="u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855A9B-9953-4111-941E-E4C68A6EB7F2}" type="datetimeFigureOut">
              <a:rPr lang="ru-RU" smtClean="0"/>
              <a:pPr/>
              <a:t>10.10.2015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7F8719-946D-4B1B-BBE3-92C7AEBC6C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commons.wikimedia.org/wiki/File:Athlete_jumping_MAR_Palermo_NI2135.jpg?uselang=ru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864096"/>
          </a:xfrm>
        </p:spPr>
        <p:txBody>
          <a:bodyPr/>
          <a:lstStyle/>
          <a:p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ПРЕЗЕНТАЦИЯ ПО ТЕМЕ: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357826"/>
            <a:ext cx="8458200" cy="1000132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Выполнил Студент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KATK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Аминов </a:t>
            </a:r>
            <a:r>
              <a:rPr lang="ru-RU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Ирек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Группа 15И1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124744"/>
            <a:ext cx="799288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«ПРЫЖКИ В ДЛИНУ </a:t>
            </a:r>
            <a:b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РАЗБЕГА СПОСОБОМ «СОГНУВ НОГИ»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582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приземление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268760"/>
            <a:ext cx="3008313" cy="414144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Перед приземлением спортсмен должен выбросить ноги как можно дальше вперёд, наклоняя при этом туловище и отводя руки назад. Обычно приземление происходит на слегка расставленные ноги. Как только ступни ног касаются грунта, ноги сгибаются в коленях, руки посылаются вперёд.</a:t>
            </a:r>
            <a:endParaRPr lang="ru-RU" sz="1600" dirty="0"/>
          </a:p>
        </p:txBody>
      </p:sp>
      <p:pic>
        <p:nvPicPr>
          <p:cNvPr id="5" name="Содержимое 4" descr="Frederick Carlton Lewis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1484784"/>
            <a:ext cx="5340350" cy="390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Специальные подготовительные упражнения.</a:t>
            </a:r>
            <a:br>
              <a:rPr lang="ru-RU" sz="2400" dirty="0" smtClean="0"/>
            </a:br>
            <a:r>
              <a:rPr lang="ru-RU" sz="2400" dirty="0" smtClean="0"/>
              <a:t>Упр. №1.</a:t>
            </a:r>
            <a:endParaRPr lang="ru-RU" sz="2400" dirty="0"/>
          </a:p>
        </p:txBody>
      </p:sp>
      <p:pic>
        <p:nvPicPr>
          <p:cNvPr id="4" name="Picture 2" descr="C:\Users\111\Pictures\1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580" y="3140968"/>
            <a:ext cx="6095239" cy="2952328"/>
          </a:xfrm>
          <a:prstGeom prst="rect">
            <a:avLst/>
          </a:prstGeom>
          <a:solidFill>
            <a:srgbClr val="7030A0"/>
          </a:solidFill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1700808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Многократные прыжки из полного приседа с продвижением вперёд (можно выполнять по меткам).</a:t>
            </a:r>
            <a:endParaRPr lang="ru-RU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Упр. №2</a:t>
            </a:r>
            <a:endParaRPr lang="ru-RU" sz="2400" dirty="0"/>
          </a:p>
        </p:txBody>
      </p:sp>
      <p:pic>
        <p:nvPicPr>
          <p:cNvPr id="6" name="Picture 2" descr="C:\Users\111\Pictures\2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39366"/>
            <a:ext cx="6768752" cy="3253930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15616" y="1988840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Прыжки с подтягиванием колен к груди. В начале обучения это упражнение выполняется на месте, а затем с продвижением вперёд.</a:t>
            </a:r>
            <a:endParaRPr lang="ru-RU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Упр. №3</a:t>
            </a:r>
            <a:endParaRPr lang="ru-RU" sz="2400" dirty="0"/>
          </a:p>
        </p:txBody>
      </p:sp>
      <p:pic>
        <p:nvPicPr>
          <p:cNvPr id="4" name="Picture 2" descr="C:\Users\111\Pictures\3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07620"/>
            <a:ext cx="6768752" cy="3501700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7624" y="2204864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Прыжки с подтягиванием колен к груди. Во время прыжка выпрямить ноги и мягко приземлиться. Выполнять на месте.</a:t>
            </a:r>
            <a:endParaRPr lang="ru-RU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Упр. №4</a:t>
            </a:r>
            <a:endParaRPr lang="ru-RU" sz="2400" dirty="0"/>
          </a:p>
        </p:txBody>
      </p:sp>
      <p:pic>
        <p:nvPicPr>
          <p:cNvPr id="4" name="Picture 4" descr="C:\Users\111\Pictures\4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90160"/>
            <a:ext cx="7488832" cy="3203136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2204864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Прыжки в длину с места (одинарный, тройной, пятерной). Обратить внимание на вынос бёдер и приземление.</a:t>
            </a:r>
            <a:endParaRPr lang="ru-RU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458200" cy="864096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ИЗ </a:t>
            </a:r>
            <a:r>
              <a:rPr lang="ru-RU" sz="2400" b="0" dirty="0" err="1" smtClean="0"/>
              <a:t>ИСТОРиИ</a:t>
            </a:r>
            <a:r>
              <a:rPr lang="ru-RU" sz="2400" b="0" dirty="0" smtClean="0"/>
              <a:t> СПОРТА: «ПРЫЖКИ В ДЛИНУ В ДРЕВНОСТИ.</a:t>
            </a:r>
            <a:endParaRPr lang="ru-RU" sz="2400" b="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1196752"/>
            <a:ext cx="3008313" cy="4608512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Прыжок в длину был распространённой дисциплиной античных олимпийских игр. По дошедшим свидетельствам, техника прыжка принципиально отличалась от современной. При прыжке атлеты держали в руках специальный груз, напоминающий гантели, который перед приземлением отбрасывали назад. Вероятно, считалось, что таким образом они увеличивают длину прыжка.</a:t>
            </a:r>
            <a:endParaRPr lang="ru-RU" sz="1600" dirty="0"/>
          </a:p>
        </p:txBody>
      </p:sp>
      <p:pic>
        <p:nvPicPr>
          <p:cNvPr id="5" name="Содержимое 4" descr="&amp;CHcy;&amp;tcy;&amp;ocy; &amp;mcy;&amp;ycy; &amp;mcy;&amp;ocy;&amp;gcy;&amp;lcy;&amp;icy; &amp;bcy;&amp;ycy; &amp;ucy;&amp;vcy;&amp;icy;&amp;dcy;&amp;iecy;&amp;tcy;&amp;softcy; &amp;ncy;&amp;acy; &amp;Ocy;&amp;lcy;&amp;icy;&amp;mcy;&amp;pcy;&amp;icy;&amp;jcy;&amp;scy;&amp;kcy;&amp;icy;&amp;khcy; &amp;Icy;&amp;gcy;&amp;rcy;&amp;acy;&amp;khcy;, &amp;ncy;&amp;ocy; &amp;ncy;&amp;iecy; &amp;ucy;&amp;vcy;&amp;icy;&amp;dcy;&amp;icy;&amp;mcy;? …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9856" y="1196975"/>
            <a:ext cx="4570738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404664"/>
            <a:ext cx="3008313" cy="2520280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По имеющимся данным древнегреческий атлет </a:t>
            </a:r>
            <a:r>
              <a:rPr lang="ru-RU" sz="1600" dirty="0" err="1" smtClean="0"/>
              <a:t>Хионис</a:t>
            </a:r>
            <a:r>
              <a:rPr lang="ru-RU" sz="1600" dirty="0" smtClean="0"/>
              <a:t> на играх в 656 году до н. э. достиг результата 7,05 м. Есть также сведения о том что некоторые атлеты достигли результатов свыше 15 метров, но исследователи считают что речь идёт о тройном прыжке.</a:t>
            </a:r>
            <a:endParaRPr lang="ru-RU" sz="1600" dirty="0"/>
          </a:p>
        </p:txBody>
      </p:sp>
      <p:pic>
        <p:nvPicPr>
          <p:cNvPr id="5" name="Содержимое 3" descr="https://upload.wikimedia.org/wikipedia/commons/thumb/0/0d/Athlete_jumping_MAR_Palermo_NI2135.jpg/150px-Athlete_jumping_MAR_Palermo_NI2135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4664"/>
            <a:ext cx="504056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В историю этого вида вошли:</a:t>
            </a:r>
          </a:p>
          <a:p>
            <a:r>
              <a:rPr lang="ru-RU" sz="1600" dirty="0" smtClean="0"/>
              <a:t>Ральф Бостон (США) и </a:t>
            </a:r>
          </a:p>
          <a:p>
            <a:r>
              <a:rPr lang="ru-RU" sz="1600" dirty="0" smtClean="0"/>
              <a:t>Игорь Тер-Ованесян (СССР), Карл Льюис (США) и </a:t>
            </a:r>
          </a:p>
          <a:p>
            <a:r>
              <a:rPr lang="ru-RU" sz="1600" dirty="0" smtClean="0"/>
              <a:t>Майк Пауэлл (США),</a:t>
            </a:r>
          </a:p>
          <a:p>
            <a:r>
              <a:rPr lang="ru-RU" sz="1600" dirty="0" smtClean="0"/>
              <a:t>Галина Чистякова (СССР). Легендой стал прыжок </a:t>
            </a:r>
          </a:p>
          <a:p>
            <a:r>
              <a:rPr lang="ru-RU" sz="1600" dirty="0" smtClean="0"/>
              <a:t>Боба </a:t>
            </a:r>
            <a:r>
              <a:rPr lang="ru-RU" sz="1600" dirty="0" err="1" smtClean="0"/>
              <a:t>Бимона</a:t>
            </a:r>
            <a:r>
              <a:rPr lang="ru-RU" sz="1600" dirty="0" smtClean="0"/>
              <a:t> на 8,90 метра на Олимпийских играх в Мехико (1968 г.) Этот рекорд был побит Майком Пауэллом, прыгнувшим в 1991 году на 8,95 метров на чемпионате мира в Токио.</a:t>
            </a:r>
          </a:p>
        </p:txBody>
      </p:sp>
      <p:pic>
        <p:nvPicPr>
          <p:cNvPr id="5" name="Содержимое 4" descr="http://otvet.imgsmail.ru/download/0ff22cde1347a2d29c5102ebc9e90f63_i-167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1042" y="476672"/>
            <a:ext cx="3463366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400"/>
            <a:ext cx="7416824" cy="966936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Майк  Пауэлл  (США) (рекордсмен мира 8,95 м.)</a:t>
            </a:r>
            <a:endParaRPr lang="ru-RU" sz="2400" b="0" dirty="0"/>
          </a:p>
        </p:txBody>
      </p:sp>
      <p:pic>
        <p:nvPicPr>
          <p:cNvPr id="5" name="Содержимое 4" descr="http://toprekord.ru/wp-content/thumbnails/1885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32656"/>
            <a:ext cx="6984776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 pc\Desktop\Новая папка\00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 rot="5400000">
            <a:off x="2447764" y="-639448"/>
            <a:ext cx="4536501" cy="763284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048672" cy="720080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разбег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836712"/>
            <a:ext cx="3610744" cy="4824536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Длина разбега составляет 20-24 шага. Поскольку результат прыжка зависит от начальной скорости полёта и угла вылета, то разбег имеет первостепенное значение. С его помощью создаётся необходимая горизонтальная скорость движения. По своему характеру разбег можно разделить на две части: стартовую и подготовительную к толчку. В первой части разбега осуществляется подготовка мышц к мощному отталкиванию, определяется ритм беговых движений, обеспечивающий переход прыгуна к толчку. В последнем укороченном шаге тело занимает вертикальное положение, толчковая нога опускается вниз обычным беговым движением.</a:t>
            </a:r>
            <a:endParaRPr lang="ru-RU" sz="1600" dirty="0"/>
          </a:p>
        </p:txBody>
      </p:sp>
      <p:pic>
        <p:nvPicPr>
          <p:cNvPr id="5" name="Содержимое 4" descr="&amp;Pcy;&amp;rcy;&amp;ycy;&amp;zhcy;&amp;kcy;&amp;icy; &amp;vcy; &amp;dcy;&amp;lcy;&amp;icy;&amp;ncy;&amp;ucy; - &amp;Fcy;&amp;ocy;&amp;tcy;&amp;ocy; 1764/8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052736"/>
            <a:ext cx="446449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3754760" cy="720080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Отталкивание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12776"/>
            <a:ext cx="3008313" cy="399742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Отталкивание происходит от бруска. Согнутая силой инерции толчковая нога начинает разгибаться, разгибается и туловище. Эффективность отталкивания зависит от маховых движений рук и свободной ноги. В прыжках в длину маховая нога выносится вперёд сильно согнутой в коленном суставе. Угол отталкивания – </a:t>
            </a:r>
          </a:p>
          <a:p>
            <a:r>
              <a:rPr lang="ru-RU" sz="1600" dirty="0" smtClean="0"/>
              <a:t>до 75 градусов.</a:t>
            </a:r>
            <a:endParaRPr lang="ru-RU" sz="1600" dirty="0"/>
          </a:p>
        </p:txBody>
      </p:sp>
      <p:pic>
        <p:nvPicPr>
          <p:cNvPr id="5" name="Содержимое 4" descr="&amp;CHcy;&amp;icy;&amp;scy;&amp;tcy;&amp;yacy;&amp;kcy;&amp;ocy;&amp;vcy;&amp;acy;: &quot;&amp;Scy;&amp;iecy;&amp;jcy;&amp;chcy;&amp;acy;&amp;scy; &amp;vcy; &amp;pcy;&amp;rcy;&amp;ycy;&amp;zhcy;&amp;kcy;&amp;acy;&amp;khcy; &amp;ncy;&amp;iecy;&amp;tcy; &amp;gcy;&amp;acy;&amp;rcy;&amp;mcy;&amp;ocy;&amp;ncy;&amp;icy;&amp;icy;&quot; - &amp;Ocy;&amp;lcy;&amp;icy;&amp;mcy;&amp;pcy;&amp;icy;&amp;jcy;&amp;scy;&amp;kcy;&amp;icy;&amp;iecy; &amp;icy;&amp;gcy;&amp;rcy;&amp;ycy; 2012 - &amp;Lcy;&amp;iecy;&amp;gcy;&amp;kcy;&amp;acy;&amp;yacy; &amp;acy;&amp;tcy;&amp;lcy;&amp;iecy;&amp;tcy;&amp;icy;&amp;kcy;&amp;acy; - Consumer Site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60648"/>
            <a:ext cx="381642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458200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/>
              <a:t>Фаза полёта.</a:t>
            </a:r>
            <a:endParaRPr lang="ru-RU" sz="2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340768"/>
            <a:ext cx="3008313" cy="4069432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Задача прыгуна в полёте – поддержание устойчивого положения тела и подготовка к приземлению. В прыжках в длину устойчивость в полёте обеспечивается точностью отталкивания и поддерживается движениями «ножницы» или отведением ног назад в полёте. Отведение назад одной или обеих ног способствует натяжению брюшных мышц, что создаёт благоприятные условия для более далёкого выноса ног вперёд при приземлении.</a:t>
            </a:r>
            <a:endParaRPr lang="ru-RU" sz="1600" dirty="0"/>
          </a:p>
        </p:txBody>
      </p:sp>
      <p:pic>
        <p:nvPicPr>
          <p:cNvPr id="5" name="Содержимое 4" descr="&amp;Ucy;&amp;vcy;&amp;lcy;&amp;iecy;&amp;chcy;&amp;iecy;&amp;ncy;&amp;icy;&amp;yacy; - &amp;Pcy;&amp;ocy;&amp;lcy;&amp;ucy;&amp;chcy;&amp;icy; C&amp;ocy;&amp;vcy;&amp;iecy;&amp;tcy;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84784"/>
            <a:ext cx="525658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176</TotalTime>
  <Words>543</Words>
  <Application>Microsoft Office PowerPoint</Application>
  <PresentationFormat>Экран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ПРЕЗЕНТАЦИЯ ПО ТЕМЕ:</vt:lpstr>
      <vt:lpstr>ИЗ ИСТОРиИ СПОРТА: «ПРЫЖКИ В ДЛИНУ В ДРЕВНОСТИ.</vt:lpstr>
      <vt:lpstr>Слайд 3</vt:lpstr>
      <vt:lpstr>Слайд 4</vt:lpstr>
      <vt:lpstr>Майк  Пауэлл  (США) (рекордсмен мира 8,95 м.)</vt:lpstr>
      <vt:lpstr>Слайд 6</vt:lpstr>
      <vt:lpstr>разбег</vt:lpstr>
      <vt:lpstr>Отталкивание</vt:lpstr>
      <vt:lpstr>Фаза полёта.</vt:lpstr>
      <vt:lpstr>приземление</vt:lpstr>
      <vt:lpstr>Специальные подготовительные упражнения. Упр. №1.</vt:lpstr>
      <vt:lpstr>Упр. №2</vt:lpstr>
      <vt:lpstr>Упр. №3</vt:lpstr>
      <vt:lpstr>Упр. №4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ТЕМЕ:</dc:title>
  <dc:creator>user pc</dc:creator>
  <cp:lastModifiedBy>Ирек</cp:lastModifiedBy>
  <cp:revision>20</cp:revision>
  <dcterms:created xsi:type="dcterms:W3CDTF">2015-01-22T19:09:09Z</dcterms:created>
  <dcterms:modified xsi:type="dcterms:W3CDTF">2015-10-10T16:47:08Z</dcterms:modified>
</cp:coreProperties>
</file>