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ort-ugolok.ru/aksessuary/kanat_h_b.htm" TargetMode="External"/><Relationship Id="rId2" Type="http://schemas.openxmlformats.org/officeDocument/2006/relationships/hyperlink" Target="http://www.sport-ugolok.ru/games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hyperlink" Target="http://www.sport-ugolok.ru/detskie_sportivnye_kompleksy.htm" TargetMode="External"/><Relationship Id="rId4" Type="http://schemas.openxmlformats.org/officeDocument/2006/relationships/hyperlink" Target="http://www.sport-ugolok.ru/gimnasticheskie_maty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 на тему</a:t>
            </a:r>
            <a:br>
              <a:rPr lang="ru-RU" dirty="0" smtClean="0"/>
            </a:br>
            <a:r>
              <a:rPr lang="ru-RU" dirty="0" smtClean="0"/>
              <a:t>«развитие и тренировка ловкости»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 студентка группы 14КС</a:t>
            </a:r>
          </a:p>
          <a:p>
            <a:r>
              <a:rPr lang="ru-RU" dirty="0" smtClean="0"/>
              <a:t>Степанова Д.А.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849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7611" y="1426535"/>
            <a:ext cx="43674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ahoma" panose="020B0604030504040204" pitchFamily="34" charset="0"/>
              </a:rPr>
              <a:t>Ловкость как физическое качество – это возможность мгновенно реагировать на изменения в обстановке действиями. Если ребенок немного неуверенно чувствует себя при передвижениях, часто спотыкается и падает, бьется обо все углы и теряет равновесие, ему необходимо заняться развитием ловкости, что включает в себя развитие силы, быстроты, выносливости, координации и даже волевых качеств характера.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843" y="958891"/>
            <a:ext cx="4347356" cy="462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98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ahoma" panose="020B0604030504040204" pitchFamily="34" charset="0"/>
              </a:rPr>
              <a:t>Что дает ловкость</a:t>
            </a:r>
          </a:p>
          <a:p>
            <a:r>
              <a:rPr lang="ru-RU" dirty="0">
                <a:latin typeface="Tahoma" panose="020B0604030504040204" pitchFamily="34" charset="0"/>
              </a:rPr>
              <a:t>Так что же нам дает такое чудесное и малопонятное качество, как ловкость? Исходя из этимологии слова, корнем которого является «лов». Изначально оно применялось по отношению к охотникам, добытчикам. Обозначало проворство, хваткость, подвижность и гибкость тела. Повышение ловкости увеличивает в целом тонус организма, совершенствует его физическую интеллектуальность, придает уверенность в действиях.</a:t>
            </a:r>
          </a:p>
          <a:p>
            <a:r>
              <a:rPr lang="ru-RU" dirty="0">
                <a:latin typeface="Tahoma" panose="020B0604030504040204" pitchFamily="34" charset="0"/>
              </a:rPr>
              <a:t>Появляется вполне закономерный вопрос: как же нам научиться ловкости и возможно ли это? Безусловно, возможно, несмотря на то, что бытует мнение, будто это качество врожденное и тренировке не подлежит. Что же тогда получается? Ловкость и методика ее развития изучаются на факультетах физической культуры в Университетах зря? Вовсе нет. Благодаря изысканиям теоретиков и практиков в данной сфере, возник целый комплекс упражнений, развивающих ловкость.</a:t>
            </a:r>
            <a:endParaRPr lang="ru-RU" b="0" i="0" dirty="0">
              <a:effectLst/>
              <a:latin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52931"/>
            <a:ext cx="565785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77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0060" y="676187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ahoma" panose="020B0604030504040204" pitchFamily="34" charset="0"/>
              </a:rPr>
              <a:t>Упражнения для развития ловкости</a:t>
            </a:r>
          </a:p>
          <a:p>
            <a:r>
              <a:rPr lang="ru-RU" dirty="0">
                <a:latin typeface="Tahoma" panose="020B0604030504040204" pitchFamily="34" charset="0"/>
              </a:rPr>
              <a:t>Одним из главных признаков ловкости является возможность быстро и правильно запоминать новые комбинации движений. Поэтому способом, как тренировать ловкость, является частое повторение новых упражнений. Чем больше ребенок выучивает новых движений, тем выше уровень его физической интеллектуальности, тем быстрее и сноровистей он сможет среагировать в непредсказуемой ситуации.</a:t>
            </a:r>
          </a:p>
          <a:p>
            <a:r>
              <a:rPr lang="ru-RU" dirty="0">
                <a:latin typeface="Tahoma" panose="020B0604030504040204" pitchFamily="34" charset="0"/>
              </a:rPr>
              <a:t>Еще одним ответом на вопрос, как улучшить ловкость, являются акробатические трюки. Прыжки и кульбиты, колесо и сальто помогут развить силу, быстроту, прыгучесть, гибкость и даже смелость.</a:t>
            </a:r>
          </a:p>
          <a:p>
            <a:r>
              <a:rPr lang="ru-RU" dirty="0">
                <a:latin typeface="Tahoma" panose="020B0604030504040204" pitchFamily="34" charset="0"/>
              </a:rPr>
              <a:t>Удивительно, однако, самыми эффективными упражнениями для развития ловкости считаются обыкновенные действия, но выполненные в нестандартных, непривычных условиях. Например, попробуйте побегать вместе с ребенком в воде или попрыгать/потанцевать на лыжах.</a:t>
            </a:r>
            <a:endParaRPr lang="ru-RU" b="0" i="0" dirty="0">
              <a:effectLst/>
              <a:latin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208" y="676187"/>
            <a:ext cx="4171950" cy="18097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746" y="3707399"/>
            <a:ext cx="39528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57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695" y="0"/>
            <a:ext cx="877657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ahoma" panose="020B0604030504040204" pitchFamily="34" charset="0"/>
              </a:rPr>
              <a:t>Существует невероятное множество упражнений на быстроту и ловкость с использованием мячика:</a:t>
            </a:r>
            <a:endParaRPr lang="ru-RU" dirty="0">
              <a:latin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</a:rPr>
              <a:t>Ребенок принимает позу, как при отжиманиях, партнер берет его за ноги. При этом ребенок должен не только идти вперед на руках, но и катить перед собой мячик.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</a:rPr>
              <a:t>Перебрасывание мяча партнеру так, чтобы он сначала отскочил от стены.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</a:rPr>
              <a:t>Мячик бросается по земле, а дети через него перепрыгивают.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</a:rPr>
              <a:t>И множество других.</a:t>
            </a:r>
          </a:p>
          <a:p>
            <a:r>
              <a:rPr lang="ru-RU" dirty="0">
                <a:latin typeface="Tahoma" panose="020B0604030504040204" pitchFamily="34" charset="0"/>
              </a:rPr>
              <a:t>Отдельной популярностью пользуется развитие ловкости рук. Как говорят все фокусники мира: "Ловкость рук и никакого мошенничества". Разучивание различных фокусов, основанных на манипуляциях руками, не только доставит Вашему ребенку колоссальное удовольствие, но и приведет к высоким результатам.</a:t>
            </a:r>
          </a:p>
          <a:p>
            <a:r>
              <a:rPr lang="ru-RU" dirty="0">
                <a:latin typeface="Tahoma" panose="020B0604030504040204" pitchFamily="34" charset="0"/>
              </a:rPr>
              <a:t>Упражнения для ловкости рук могут развивать не только мелкую моторику пальцев, но и умственные способности. Например, всем нам известный с детства кубик </a:t>
            </a:r>
            <a:r>
              <a:rPr lang="ru-RU" dirty="0" err="1">
                <a:latin typeface="Tahoma" panose="020B0604030504040204" pitchFamily="34" charset="0"/>
              </a:rPr>
              <a:t>Рубика</a:t>
            </a:r>
            <a:r>
              <a:rPr lang="ru-RU" dirty="0">
                <a:latin typeface="Tahoma" panose="020B0604030504040204" pitchFamily="34" charset="0"/>
              </a:rPr>
              <a:t> – отличное средство для улучшения ловкости пальцев – является также и эффективным способом тренировки логики и памяти.</a:t>
            </a:r>
          </a:p>
          <a:p>
            <a:r>
              <a:rPr lang="ru-RU" dirty="0">
                <a:latin typeface="Tahoma" panose="020B0604030504040204" pitchFamily="34" charset="0"/>
              </a:rPr>
              <a:t>Еще одним примером того, как можно развить ловкость рук, является собирание различных конструкторов на время. Чтобы ребенку было интересней и появился азарт, можете посоревноваться с ним в этом. Тогда это занятие доставит удовольствие не только младшему члену семьи, но и взрослым.</a:t>
            </a:r>
          </a:p>
          <a:p>
            <a:r>
              <a:rPr lang="ru-RU" dirty="0">
                <a:latin typeface="Tahoma" panose="020B0604030504040204" pitchFamily="34" charset="0"/>
              </a:rPr>
              <a:t>Помимо специальных упражнений, направленных на развитие силы и ловкости, существуют более интересные и веселые забавы. Расскажем немного о них.</a:t>
            </a:r>
            <a:endParaRPr lang="ru-RU" b="0" i="0" dirty="0"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954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" y="150312"/>
            <a:ext cx="7753611" cy="6707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ahoma" panose="020B0604030504040204" pitchFamily="34" charset="0"/>
              </a:rPr>
              <a:t>Подвижные игры на развитие ловкости</a:t>
            </a:r>
          </a:p>
          <a:p>
            <a:r>
              <a:rPr lang="ru-RU" dirty="0">
                <a:latin typeface="Tahoma" panose="020B0604030504040204" pitchFamily="34" charset="0"/>
              </a:rPr>
              <a:t>Тренировка ловкости может быть очень увлекательным занятием, если подойти к ней творчески. Обычными физическими упражнениями ребенка трудно увлечь, да и кроме, как повысить ловкость, получить что-то приятное от них вряд ли выйдет.</a:t>
            </a:r>
          </a:p>
          <a:p>
            <a:r>
              <a:rPr lang="ru-RU" dirty="0">
                <a:latin typeface="Tahoma" panose="020B0604030504040204" pitchFamily="34" charset="0"/>
              </a:rPr>
              <a:t>Совсем другое дело – подвижные игры на развитие ловкости. </a:t>
            </a:r>
            <a:r>
              <a:rPr lang="ru-RU" dirty="0" err="1">
                <a:latin typeface="Tahoma" panose="020B0604030504040204" pitchFamily="34" charset="0"/>
              </a:rPr>
              <a:t>ожиданных</a:t>
            </a:r>
            <a:r>
              <a:rPr lang="ru-RU" dirty="0">
                <a:latin typeface="Tahoma" panose="020B0604030504040204" pitchFamily="34" charset="0"/>
              </a:rPr>
              <a:t> ситуациях, например, таких, которые возникают в игре. Именно поэтому отличным упражнением на ловкость считаются спортивные игры (футбол, волейбол, баскетбол и т.п.). Большое разнообразие инвентаря для игр Вы сможете найти в магазине "Спорт Уголок". Здесь есть все, начиная от баскетбольных корзин и заканчивая футбольными воротами.</a:t>
            </a:r>
          </a:p>
          <a:p>
            <a:r>
              <a:rPr lang="ru-RU" dirty="0">
                <a:latin typeface="Tahoma" panose="020B0604030504040204" pitchFamily="34" charset="0"/>
              </a:rPr>
              <a:t>В дополнение к этому стоит отметить, что к веселым и увлекательным играм на развитие ловкости относятся и «борьба за мяч», «перетягивание каната» и многие другие. Канат можно использовать не только в горизонтальном положении, но и в вертикальном. Ловкость и сноровка, которые требуются ребенку, чтобы взобраться по канату, мало, с чем можно сравнить. Отличный выбор канатов (веревочные, деревянные) представлен в магазине "Спорт Уголок".</a:t>
            </a:r>
          </a:p>
          <a:p>
            <a:r>
              <a:rPr lang="ru-RU" dirty="0">
                <a:latin typeface="Tahoma" panose="020B0604030504040204" pitchFamily="34" charset="0"/>
              </a:rPr>
              <a:t>Прогулки по пересеченной местности также являются ничем иным, как возможностью развить ловкость. Спуски и подъемы, лес и каменные навалы – все это помогает ребенку, преодолевая трудности, повысить координацию и ловкость. А свежий воздух придает бодрость и нагоняет аппетит.</a:t>
            </a:r>
            <a:endParaRPr lang="ru-RU" b="0" i="0" dirty="0">
              <a:effectLst/>
              <a:latin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10" y="150312"/>
            <a:ext cx="4058312" cy="27682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10" y="3732756"/>
            <a:ext cx="4407987" cy="293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69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881" y="150312"/>
            <a:ext cx="9515607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ahoma" panose="020B0604030504040204" pitchFamily="34" charset="0"/>
              </a:rPr>
              <a:t>Все мы в детстве лазили по деревьям, однако даже и не догадывались, что это занятие напрямую связано с развитием ловкости и быстроты в действиях. Безусловно безопасным это занятие не назовешь. Поэтому рекомендовать его не будем.</a:t>
            </a:r>
          </a:p>
          <a:p>
            <a:r>
              <a:rPr lang="ru-RU" dirty="0">
                <a:latin typeface="Tahoma" panose="020B0604030504040204" pitchFamily="34" charset="0"/>
              </a:rPr>
              <a:t>В основном все вышеперечисленное относится к играм на ловкость для мальчиков. А как же быть девочкам? Ведь для них так же важно развитие этого качества.</a:t>
            </a:r>
          </a:p>
          <a:p>
            <a:r>
              <a:rPr lang="ru-RU" dirty="0">
                <a:latin typeface="Tahoma" panose="020B0604030504040204" pitchFamily="34" charset="0"/>
              </a:rPr>
              <a:t>Игры на ловкость для девочек, чаще всего, связаны с терпением и упорством. Например, всем известная игра «Бирюльки в домике» развивает как раз все описанные выше качества. А вот веселая игра «Поймай-ка» подходит, как для девочек, так и для мальчиков. Она чем-то напоминает лапту.</a:t>
            </a:r>
          </a:p>
          <a:p>
            <a:r>
              <a:rPr lang="ru-RU" dirty="0">
                <a:latin typeface="Tahoma" panose="020B0604030504040204" pitchFamily="34" charset="0"/>
              </a:rPr>
              <a:t>Чтобы пробудить в детях азарт можно устраивать конкурсы на ловкость. Добавить в игры соревновательный момент. Чтобы каждый игрок стремился к победе.</a:t>
            </a:r>
          </a:p>
          <a:p>
            <a:r>
              <a:rPr lang="ru-RU" dirty="0">
                <a:latin typeface="Tahoma" panose="020B0604030504040204" pitchFamily="34" charset="0"/>
              </a:rPr>
              <a:t>Отдельно стоит сказать об играх на ловкость рук. Помимо уже упомянутых (кубик </a:t>
            </a:r>
            <a:r>
              <a:rPr lang="ru-RU" dirty="0" err="1">
                <a:latin typeface="Tahoma" panose="020B0604030504040204" pitchFamily="34" charset="0"/>
              </a:rPr>
              <a:t>Рубика</a:t>
            </a:r>
            <a:r>
              <a:rPr lang="ru-RU" dirty="0">
                <a:latin typeface="Tahoma" panose="020B0604030504040204" pitchFamily="34" charset="0"/>
              </a:rPr>
              <a:t>, конструктор) существует множество других, имеющих ту же направленность:</a:t>
            </a:r>
          </a:p>
          <a:p>
            <a:pPr>
              <a:buFont typeface="+mj-lt"/>
              <a:buAutoNum type="arabicPeriod"/>
            </a:pPr>
            <a:r>
              <a:rPr lang="ru-RU" dirty="0" err="1">
                <a:latin typeface="Tahoma" panose="020B0604030504040204" pitchFamily="34" charset="0"/>
              </a:rPr>
              <a:t>Баусак</a:t>
            </a:r>
            <a:r>
              <a:rPr lang="ru-RU" dirty="0">
                <a:latin typeface="Tahoma" panose="020B0604030504040204" pitchFamily="34" charset="0"/>
              </a:rPr>
              <a:t> (в ней Вас и Вашего ребенка ждет несколько вариантов развития, она потребует особой ловкости, так как фигуры нестандартны);</a:t>
            </a:r>
          </a:p>
          <a:p>
            <a:pPr>
              <a:buFont typeface="+mj-lt"/>
              <a:buAutoNum type="arabicPeriod"/>
            </a:pPr>
            <a:r>
              <a:rPr lang="ru-RU" dirty="0">
                <a:latin typeface="Tahoma" panose="020B0604030504040204" pitchFamily="34" charset="0"/>
              </a:rPr>
              <a:t>Вилла </a:t>
            </a:r>
            <a:r>
              <a:rPr lang="ru-RU" dirty="0" err="1">
                <a:latin typeface="Tahoma" panose="020B0604030504040204" pitchFamily="34" charset="0"/>
              </a:rPr>
              <a:t>Палетти</a:t>
            </a:r>
            <a:r>
              <a:rPr lang="ru-RU" dirty="0">
                <a:latin typeface="Tahoma" panose="020B0604030504040204" pitchFamily="34" charset="0"/>
              </a:rPr>
              <a:t> (отличается она от многих игр на ловкость тем, что фигурки надо перемещать не руками, а специальным крючочком);</a:t>
            </a:r>
          </a:p>
          <a:p>
            <a:pPr>
              <a:buFont typeface="+mj-lt"/>
              <a:buAutoNum type="arabicPeriod"/>
            </a:pPr>
            <a:r>
              <a:rPr lang="ru-RU" dirty="0" err="1">
                <a:latin typeface="Tahoma" panose="020B0604030504040204" pitchFamily="34" charset="0"/>
              </a:rPr>
              <a:t>Бамболео</a:t>
            </a:r>
            <a:r>
              <a:rPr lang="ru-RU" dirty="0">
                <a:latin typeface="Tahoma" panose="020B0604030504040204" pitchFamily="34" charset="0"/>
              </a:rPr>
              <a:t> (игра на равновесие, подходит для любого возраста).</a:t>
            </a:r>
          </a:p>
          <a:p>
            <a:r>
              <a:rPr lang="ru-RU" dirty="0">
                <a:latin typeface="Tahoma" panose="020B0604030504040204" pitchFamily="34" charset="0"/>
              </a:rPr>
              <a:t>Методы развития ловкости могут быть не только эффективными, но и очень интересными. Выбираются они в зависимости от индивидуальных особенностей ребенка. Хороший родитель всегда думает о развитии своего ребенка, играет вместе с ним в игры на ловкость, силу, упорство, внимательность. Знайте, это обязательно принесет свои плоды в будущем.</a:t>
            </a:r>
            <a:endParaRPr lang="ru-RU" b="0" i="0" dirty="0"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701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065" y="904509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ahoma" panose="020B0604030504040204" pitchFamily="34" charset="0"/>
              </a:rPr>
              <a:t>Спортивное оборудование для развития ловкости</a:t>
            </a:r>
          </a:p>
          <a:p>
            <a:r>
              <a:rPr lang="ru-RU" dirty="0">
                <a:latin typeface="Tahoma" panose="020B0604030504040204" pitchFamily="34" charset="0"/>
              </a:rPr>
              <a:t>Помимо уже упомянутого </a:t>
            </a:r>
            <a:r>
              <a:rPr lang="ru-RU" u="sng" dirty="0">
                <a:latin typeface="Tahoma" panose="020B0604030504040204" pitchFamily="34" charset="0"/>
                <a:hlinkClick r:id="rId2"/>
              </a:rPr>
              <a:t>инвентаря для спортивных игр</a:t>
            </a:r>
            <a:r>
              <a:rPr lang="ru-RU" dirty="0">
                <a:latin typeface="Tahoma" panose="020B0604030504040204" pitchFamily="34" charset="0"/>
              </a:rPr>
              <a:t> и </a:t>
            </a:r>
            <a:r>
              <a:rPr lang="ru-RU" u="sng" dirty="0">
                <a:latin typeface="Tahoma" panose="020B0604030504040204" pitchFamily="34" charset="0"/>
                <a:hlinkClick r:id="rId3"/>
              </a:rPr>
              <a:t>каната</a:t>
            </a:r>
            <a:r>
              <a:rPr lang="ru-RU" dirty="0">
                <a:latin typeface="Tahoma" panose="020B0604030504040204" pitchFamily="34" charset="0"/>
              </a:rPr>
              <a:t> развитию ловкости у детей способствуют обыкновенные скакалки. Прыгать можно, как одному, так и с друзьями, крутящими скакалку.</a:t>
            </a:r>
          </a:p>
          <a:p>
            <a:r>
              <a:rPr lang="ru-RU" dirty="0">
                <a:latin typeface="Tahoma" panose="020B0604030504040204" pitchFamily="34" charset="0"/>
              </a:rPr>
              <a:t>Для занятий акробатическими этюдами необходимы </a:t>
            </a:r>
            <a:r>
              <a:rPr lang="ru-RU" u="sng" dirty="0">
                <a:latin typeface="Tahoma" panose="020B0604030504040204" pitchFamily="34" charset="0"/>
                <a:hlinkClick r:id="rId4"/>
              </a:rPr>
              <a:t>гимнастические маты</a:t>
            </a:r>
            <a:r>
              <a:rPr lang="ru-RU" dirty="0">
                <a:latin typeface="Tahoma" panose="020B0604030504040204" pitchFamily="34" charset="0"/>
              </a:rPr>
              <a:t>. Эти упражнения, как уже говорилось ранее, развивают в наших малышах ловкость и быстроту.</a:t>
            </a:r>
          </a:p>
          <a:p>
            <a:r>
              <a:rPr lang="ru-RU" dirty="0">
                <a:latin typeface="Tahoma" panose="020B0604030504040204" pitchFamily="34" charset="0"/>
              </a:rPr>
              <a:t>Лазанье по деревьям целесообразно будет заменить более безопасным и функциональным использованием </a:t>
            </a:r>
            <a:r>
              <a:rPr lang="ru-RU" u="sng" dirty="0">
                <a:latin typeface="Tahoma" panose="020B0604030504040204" pitchFamily="34" charset="0"/>
                <a:hlinkClick r:id="rId5"/>
              </a:rPr>
              <a:t>детских спортивных комплексов</a:t>
            </a:r>
            <a:r>
              <a:rPr lang="ru-RU" dirty="0">
                <a:latin typeface="Tahoma" panose="020B0604030504040204" pitchFamily="34" charset="0"/>
              </a:rPr>
              <a:t>, которые позволяют, как увеличить ловкость, так и натренировать силу и выносливость.</a:t>
            </a:r>
            <a:endParaRPr lang="ru-RU" b="0" i="0" dirty="0">
              <a:effectLst/>
              <a:latin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37" y="1194486"/>
            <a:ext cx="5636156" cy="366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45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TM03457485[[fn=Сетчатая]]</Template>
  <TotalTime>13</TotalTime>
  <Words>1101</Words>
  <Application>Microsoft Office PowerPoint</Application>
  <PresentationFormat>Широкоэкранный</PresentationFormat>
  <Paragraphs>38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Tahoma</vt:lpstr>
      <vt:lpstr>Сетка</vt:lpstr>
      <vt:lpstr>Презентация на тему «развитие и тренировка ловкости»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«развитие и тренировка ловкости»</dc:title>
  <dc:creator>User</dc:creator>
  <cp:lastModifiedBy>User</cp:lastModifiedBy>
  <cp:revision>2</cp:revision>
  <dcterms:created xsi:type="dcterms:W3CDTF">2015-12-02T20:33:32Z</dcterms:created>
  <dcterms:modified xsi:type="dcterms:W3CDTF">2015-12-02T20:46:53Z</dcterms:modified>
</cp:coreProperties>
</file>