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9952" y="2967335"/>
            <a:ext cx="7724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Методы растяжки мышц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6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Общие </a:t>
            </a:r>
            <a:r>
              <a:rPr lang="ru-RU" dirty="0"/>
              <a:t>принципы растяжки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выполняйте </a:t>
            </a:r>
            <a:r>
              <a:rPr lang="ru-RU" dirty="0"/>
              <a:t>растяжку после завершения упражнения;</a:t>
            </a:r>
          </a:p>
          <a:p>
            <a:r>
              <a:rPr lang="ru-RU" dirty="0"/>
              <a:t>поработайте со всеми мускулами и суставами, а не только с теми, которые будут задействованы во время выполнения упражнений. Уделите внимание пояснице, мышцам спины, груди, плечам, группам мышц передней и задней части бедер, тазобедренному суставу и ягодицам, разработайте голени ног, шейные суставы, руки и запястья;</a:t>
            </a:r>
          </a:p>
          <a:p>
            <a:r>
              <a:rPr lang="ru-RU" dirty="0"/>
              <a:t>растяжке каждой группы мышц уделяйте в среднем по 15 секунд. С течением времени закрепите результаты, увеличив время растяжки вплоть до 1 минуты на каждую группу мышц;</a:t>
            </a:r>
          </a:p>
          <a:p>
            <a:r>
              <a:rPr lang="ru-RU" dirty="0"/>
              <a:t>не делайте резких движений. Растяжку следует выполнять плавно, чтобы не травмировать мышцы, связки и суставы;</a:t>
            </a:r>
          </a:p>
          <a:p>
            <a:r>
              <a:rPr lang="ru-RU" dirty="0"/>
              <a:t>выполняя растяжку, вы должны чувствовать напряжение в мышцах и суставах, но не боль. Не стремитесь сразу достичь большего, чем вы можете;</a:t>
            </a:r>
          </a:p>
          <a:p>
            <a:r>
              <a:rPr lang="ru-RU" dirty="0"/>
              <a:t>не задерживайте дыхание. Дышать нужно спокойно, полной грудью, вдыхая через нос и выдыхая через рот;</a:t>
            </a:r>
          </a:p>
          <a:p>
            <a:r>
              <a:rPr lang="ru-RU" dirty="0"/>
              <a:t>пусть ваши мысли текут так же плавно, как и ваши движения. Время, когда вы выполняете растяжку, удачно подходит для того, чтобы еще раз подумать, каких целей вы хотите достичь в результате предстоящей тренировки.</a:t>
            </a:r>
          </a:p>
        </p:txBody>
      </p:sp>
    </p:spTree>
    <p:extLst>
      <p:ext uri="{BB962C8B-B14F-4D97-AF65-F5344CB8AC3E}">
        <p14:creationId xmlns:p14="http://schemas.microsoft.com/office/powerpoint/2010/main" val="32480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320"/>
            <a:ext cx="914400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" y="116632"/>
            <a:ext cx="9073784" cy="61206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Растяжка мышц верхней группы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Грудь. Встаньте на колени перед скамьей (или стулом) и скрестите руки как на фото. Опираясь локтями на край скамьи (сиденья стула), сделайте выдох и прогнитесь в позвоночнике, стараясь опустить грудь как можно ниже к полу. Если почувствуете дискомфорт в плечевых суставах, «поиграйте» с положением кистей — можно обхватить локти, а можно и предплечья.</a:t>
            </a:r>
          </a:p>
          <a:p>
            <a:r>
              <a:rPr lang="ru-RU" b="1" dirty="0" smtClean="0"/>
              <a:t>Плечи/верх спины. Сидя или стоя отведите прямую руку в сторону как на фото. Кулаком другой руки подоприте локоть, сделайте выдох и медленно прижмите руку к груди. Чтобы усилить эффект упражнения, поверните голову в сторону растягиваемого плеча.</a:t>
            </a:r>
          </a:p>
          <a:p>
            <a:r>
              <a:rPr lang="ru-RU" b="1" dirty="0" smtClean="0"/>
              <a:t>Верх </a:t>
            </a:r>
            <a:r>
              <a:rPr lang="ru-RU" b="1" dirty="0"/>
              <a:t>спины. Встаньте перед опорой на уровне пояса (например, перед подоконником). В исходном положении ступни вместе, ноги и спина - прямые. Наклонитесь, возьмитесь прямыми руками за опору и прогнитесь в позвоночнике.</a:t>
            </a:r>
          </a:p>
          <a:p>
            <a:r>
              <a:rPr lang="ru-RU" b="1" dirty="0"/>
              <a:t>Бицепсы. Встаньте рядом с дверным проемом и крепко возьмитесь рукой за косяк на уровне плеча. Выдохните и выворачивайте руку (не разжимая кисти!), стараясь повернуть бицепс кверху. Вращение происходит вокруг оси руки, а не плеча.</a:t>
            </a:r>
          </a:p>
          <a:p>
            <a:r>
              <a:rPr lang="ru-RU" b="1" dirty="0"/>
              <a:t>Трицепсы. Для этого упражнения вам понадобится короткое полотенце. Сидя или стоя, заложите одну руку за спину, согнув ее в локте. Другую руку с полотенцем заведите за голову. Поймайте конец полотенца нижней рукой. Выдохните и тяните книзу, стараясь как можно ниже опустить кисть верхней руки.</a:t>
            </a:r>
          </a:p>
          <a:p>
            <a:r>
              <a:rPr lang="ru-RU" b="1" dirty="0"/>
              <a:t>Шея. Расправьте плечи, голову держите прямо, смотрите прямо перед собой. Медленно опустите голову вбок, потом в другую сторону. Следите за тем, чтобы плечи оставались неподвижными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6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а\Desktop\rastyazhka_myshc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7" y="187987"/>
            <a:ext cx="8817955" cy="590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Нижняя группа мышц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Квадрицепсы. Встаньте около стены или двери, чтобы было за что держаться. Согните одну ногу и возьмитесь одноименной кистью за подъем стопы. Сделайте выдох и медленно притяните ступню согнутой ноги как можно ближе к ягодице. Не давайте колену смещаться назад!</a:t>
            </a:r>
          </a:p>
          <a:p>
            <a:r>
              <a:rPr lang="ru-RU" b="1" dirty="0"/>
              <a:t>Бицепсы бёдер. Сядьте поперек скамьи и положите на нее одну ногу, ступня второй ноги прочно упирается в пол. Заложите руки за голову, сделайте выдох и опустите прямой корпус, стараясь коснуться грудью колена. Подберите для себя наиболее удобный вариант этого упражнения: растягиваемая нога может быть прямой или чуть согнутой в колене.</a:t>
            </a:r>
          </a:p>
          <a:p>
            <a:r>
              <a:rPr lang="ru-RU" b="1" dirty="0"/>
              <a:t>Бёдра и ягодицы. Сядьте на пол, обопритесь спиной о стену и выпрямите ноги. Согните одну ногу и заведите стопу за бедро другой. Одна рука держит ногу за колено, другая за щиколотку. Медленно притяните согнутую ногу к груди.</a:t>
            </a:r>
          </a:p>
          <a:p>
            <a:r>
              <a:rPr lang="ru-RU" b="1" dirty="0"/>
              <a:t>Поясница. Сядьте на стул или скамью, расставив ноги. Сделайте выдох и опустите прямой корпус как можно ближе к коленям.</a:t>
            </a:r>
          </a:p>
          <a:p>
            <a:r>
              <a:rPr lang="ru-RU" b="1" dirty="0"/>
              <a:t>Мышцы ног. Сядьте на пол спиной к стене, согнув ноги так, чтобы сложить ступни вместе. Руками притяните ступни как можно ближе к корпусу. Сделайте выдох и наклоните прямой корпус к полу.</a:t>
            </a:r>
          </a:p>
          <a:p>
            <a:r>
              <a:rPr lang="ru-RU" b="1" dirty="0"/>
              <a:t>Икры. Встаньте носками на высокую опору и, сделав выдох, медленно опустите пятки к полу. Как можно ниже!</a:t>
            </a:r>
          </a:p>
        </p:txBody>
      </p:sp>
    </p:spTree>
    <p:extLst>
      <p:ext uri="{BB962C8B-B14F-4D97-AF65-F5344CB8AC3E}">
        <p14:creationId xmlns:p14="http://schemas.microsoft.com/office/powerpoint/2010/main" val="28027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</TotalTime>
  <Words>713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Начальная</vt:lpstr>
      <vt:lpstr>Презентация PowerPoint</vt:lpstr>
      <vt:lpstr>        Общие принципы растяжки мышц</vt:lpstr>
      <vt:lpstr>Презентация PowerPoint</vt:lpstr>
      <vt:lpstr>Растяжка мышц верхней группы</vt:lpstr>
      <vt:lpstr>Нижняя группа мышц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Вера</cp:lastModifiedBy>
  <cp:revision>2</cp:revision>
  <dcterms:created xsi:type="dcterms:W3CDTF">2015-12-02T14:01:09Z</dcterms:created>
  <dcterms:modified xsi:type="dcterms:W3CDTF">2015-12-02T14:19:31Z</dcterms:modified>
</cp:coreProperties>
</file>