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79510-EBEA-4F46-9242-B5402E7D36B5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B05A2-C2EA-4105-A777-E98F5B6AE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562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B05A2-C2EA-4105-A777-E98F5B6AE01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773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B05A2-C2EA-4105-A777-E98F5B6AE01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297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FE45AD8-606A-4F84-A527-416F1C0B83D4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822BE8-2975-46E7-AA07-8A3939935B6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5AD8-606A-4F84-A527-416F1C0B83D4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2BE8-2975-46E7-AA07-8A3939935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FE45AD8-606A-4F84-A527-416F1C0B83D4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7822BE8-2975-46E7-AA07-8A3939935B6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5AD8-606A-4F84-A527-416F1C0B83D4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7822BE8-2975-46E7-AA07-8A3939935B6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5AD8-606A-4F84-A527-416F1C0B83D4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7822BE8-2975-46E7-AA07-8A3939935B6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FE45AD8-606A-4F84-A527-416F1C0B83D4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7822BE8-2975-46E7-AA07-8A3939935B6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FE45AD8-606A-4F84-A527-416F1C0B83D4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7822BE8-2975-46E7-AA07-8A3939935B6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5AD8-606A-4F84-A527-416F1C0B83D4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7822BE8-2975-46E7-AA07-8A3939935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5AD8-606A-4F84-A527-416F1C0B83D4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822BE8-2975-46E7-AA07-8A3939935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5AD8-606A-4F84-A527-416F1C0B83D4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7822BE8-2975-46E7-AA07-8A3939935B6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FE45AD8-606A-4F84-A527-416F1C0B83D4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7822BE8-2975-46E7-AA07-8A3939935B6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FE45AD8-606A-4F84-A527-416F1C0B83D4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7822BE8-2975-46E7-AA07-8A3939935B6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Роль общеразвивающих упражнений в физической культуре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Чичеров О.В 12И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78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Олег\Desktop\физра\vezbe-istezan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620000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45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Общеразвивающие упражнения занимают значительное место в общей системе физического воспитания детей и необходимы для своевременного развития организма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08" y="1600200"/>
            <a:ext cx="7992533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580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Общеразвивающие упражнения развивают двигательные, психические качества ребенка, подготавливают его к овладению сложными действиями, развивают силу мышц, быстроту мышечных сокращений, подвижность суставов, формируют правильную осанку.</a:t>
            </a:r>
          </a:p>
        </p:txBody>
      </p:sp>
      <p:pic>
        <p:nvPicPr>
          <p:cNvPr id="1026" name="Picture 2" descr="C:\Users\Олег\Desktop\физра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20278"/>
            <a:ext cx="559687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01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 Большинство упражнений просты по своей структуре, они состоят из элементов, которые могут быть выполнены отдельно. В результате систематического повторения общеразвивающих упражнений создается своеобразный фонд двигательного опыта, двигательных качеств и способностей, необходимых как в жизненной практике, так и для формирования сложных гимнастических навыков.</a:t>
            </a:r>
          </a:p>
        </p:txBody>
      </p:sp>
      <p:pic>
        <p:nvPicPr>
          <p:cNvPr id="2050" name="Picture 2" descr="C:\Users\Олег\Desktop\физра\image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89039"/>
            <a:ext cx="6336704" cy="215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91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Общеразвивающие упражнения активизируют работу высших моторных центров, управляющих движениями; содействуют проявлению физических качеств — быстроты, ловкости, относительной силы, выносливости, гибкости; вызывают положительно-эмоциональное состояние.</a:t>
            </a:r>
          </a:p>
        </p:txBody>
      </p:sp>
      <p:pic>
        <p:nvPicPr>
          <p:cNvPr id="3074" name="Picture 2" descr="C:\Users\Олег\Desktop\физра\2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823" y="2870448"/>
            <a:ext cx="2332856" cy="362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84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Общеразвивающие упражнения по анатомическому признаку (по воздействию на отдельные части тела) делятся: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sz="2000" b="1" dirty="0"/>
              <a:t>Первая группа упражнений</a:t>
            </a:r>
            <a:r>
              <a:rPr lang="ru-RU" sz="2000" dirty="0"/>
              <a:t> направлена на развитие и укрепление мышц плечевого пояса и рук. Они способствуют расширению и увеличению дыхательного размаха грудной клетки, укрепляют диафрагму, межреберные мышцы, всю дыхательную мускулатуру, вызывают глубокое дыхание, укрепляют мышцы спины, выпрямляют позвоночник, содействуют укреплению сердечной мышцы, оптимизируют ритмичность сокращений.</a:t>
            </a:r>
          </a:p>
        </p:txBody>
      </p:sp>
      <p:pic>
        <p:nvPicPr>
          <p:cNvPr id="4098" name="Picture 2" descr="C:\Users\Олег\Desktop\физра\uprazhneniya-dlya-plechevogo-poya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252" y="3780877"/>
            <a:ext cx="3655145" cy="304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Олег\Desktop\физра\uprazhneniya-dlya-plechevogo-poyas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97" y="4005064"/>
            <a:ext cx="4438667" cy="273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56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Олег\Desktop\физра\Image2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79713"/>
            <a:ext cx="6912768" cy="468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20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Вторая группа упражнений</a:t>
            </a:r>
            <a:r>
              <a:rPr lang="ru-RU" sz="2000" dirty="0"/>
              <a:t> — для туловища, развития и укрепления мышц спины. Эти упражнения влияют на формирование правильной </a:t>
            </a:r>
            <a:r>
              <a:rPr lang="ru-RU" sz="2000" dirty="0" smtClean="0"/>
              <a:t>осанки</a:t>
            </a:r>
            <a:r>
              <a:rPr lang="en-US" sz="2000" dirty="0"/>
              <a:t>.</a:t>
            </a:r>
            <a:endParaRPr lang="ru-RU" sz="2000" dirty="0"/>
          </a:p>
        </p:txBody>
      </p:sp>
      <p:pic>
        <p:nvPicPr>
          <p:cNvPr id="6146" name="Picture 2" descr="C:\Users\Олег\Desktop\физра\b45f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92379"/>
            <a:ext cx="6624736" cy="410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84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 descr="C:\Users\Олег\Desktop\физра\143149485774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8246"/>
            <a:ext cx="7056784" cy="4662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28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Третья группа упражнений</a:t>
            </a:r>
            <a:r>
              <a:rPr lang="ru-RU" sz="2000" dirty="0"/>
              <a:t> — для развития и укрепления мышц ног и брюшного пресса. Они способствуют укреплению мышц живота, предохраняющих внутренние органы от сотрясения при интенсивных движениях </a:t>
            </a:r>
            <a:r>
              <a:rPr lang="ru-RU" sz="2000" dirty="0" smtClean="0"/>
              <a:t>а </a:t>
            </a:r>
            <a:r>
              <a:rPr lang="ru-RU" sz="2000" dirty="0"/>
              <a:t>также препятствуют застою крови в венозных </a:t>
            </a:r>
            <a:r>
              <a:rPr lang="ru-RU" sz="2000" dirty="0" smtClean="0"/>
              <a:t>сосудах</a:t>
            </a:r>
            <a:r>
              <a:rPr lang="en-US" sz="2000" dirty="0"/>
              <a:t>.</a:t>
            </a:r>
            <a:endParaRPr lang="ru-RU" sz="2000" dirty="0"/>
          </a:p>
        </p:txBody>
      </p:sp>
      <p:pic>
        <p:nvPicPr>
          <p:cNvPr id="8194" name="Picture 2" descr="C:\Users\Олег\Desktop\физра\836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63822"/>
            <a:ext cx="3312369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Олег\Desktop\физра\1279180636_screenshot-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173" y="3768597"/>
            <a:ext cx="4772025" cy="2790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88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61</TotalTime>
  <Words>162</Words>
  <Application>Microsoft Office PowerPoint</Application>
  <PresentationFormat>Экран (4:3)</PresentationFormat>
  <Paragraphs>12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Обычная</vt:lpstr>
      <vt:lpstr>Роль общеразвивающих упражнений в физической культуре</vt:lpstr>
      <vt:lpstr>Презентация PowerPoint</vt:lpstr>
      <vt:lpstr>Презентация PowerPoint</vt:lpstr>
      <vt:lpstr>Презентация PowerPoint</vt:lpstr>
      <vt:lpstr>Общеразвивающие упражнения по анатомическому признаку (по воздействию на отдельные части тела) делятся: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Общеразвивающие упражнения занимают значительное место в общей системе физического воспитания детей и необходимы для своевременного развития организма. 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общеразвивающих упражнений в физической культуре</dc:title>
  <dc:creator>Олег</dc:creator>
  <cp:lastModifiedBy>Олег</cp:lastModifiedBy>
  <cp:revision>18</cp:revision>
  <dcterms:created xsi:type="dcterms:W3CDTF">2015-10-25T07:50:47Z</dcterms:created>
  <dcterms:modified xsi:type="dcterms:W3CDTF">2015-10-25T08:59:08Z</dcterms:modified>
</cp:coreProperties>
</file>