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71" r:id="rId11"/>
    <p:sldId id="264" r:id="rId12"/>
    <p:sldId id="265" r:id="rId13"/>
    <p:sldId id="266" r:id="rId14"/>
    <p:sldId id="272" r:id="rId15"/>
    <p:sldId id="267" r:id="rId16"/>
    <p:sldId id="274" r:id="rId17"/>
    <p:sldId id="268" r:id="rId18"/>
    <p:sldId id="273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ED17-AD1B-4205-BE81-792E3A31B46E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B790-9895-4D61-84D6-FD643FD952E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ED17-AD1B-4205-BE81-792E3A31B46E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B790-9895-4D61-84D6-FD643FD95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ED17-AD1B-4205-BE81-792E3A31B46E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B790-9895-4D61-84D6-FD643FD95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ED17-AD1B-4205-BE81-792E3A31B46E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B790-9895-4D61-84D6-FD643FD95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ED17-AD1B-4205-BE81-792E3A31B46E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B790-9895-4D61-84D6-FD643FD952E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ED17-AD1B-4205-BE81-792E3A31B46E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B790-9895-4D61-84D6-FD643FD95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ED17-AD1B-4205-BE81-792E3A31B46E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B790-9895-4D61-84D6-FD643FD95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ED17-AD1B-4205-BE81-792E3A31B46E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23B790-9895-4D61-84D6-FD643FD952E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ED17-AD1B-4205-BE81-792E3A31B46E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B790-9895-4D61-84D6-FD643FD95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ED17-AD1B-4205-BE81-792E3A31B46E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923B790-9895-4D61-84D6-FD643FD95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853ED17-AD1B-4205-BE81-792E3A31B46E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B790-9895-4D61-84D6-FD643FD95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853ED17-AD1B-4205-BE81-792E3A31B46E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923B790-9895-4D61-84D6-FD643FD952E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712968" cy="165618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Лечебная физкультура (ЛФК) для восстановления позвоночника.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188640"/>
            <a:ext cx="5272980" cy="438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14624"/>
            <a:ext cx="5184576" cy="395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37444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077072"/>
            <a:ext cx="33123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332656"/>
            <a:ext cx="6336704" cy="612068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Постепенно увеличивайте нагрузку. Делайте постепенно упражнения с большой амплитудой.</a:t>
            </a:r>
          </a:p>
          <a:p>
            <a:pPr lvl="0"/>
            <a:r>
              <a:rPr lang="ru-RU" dirty="0"/>
              <a:t>Выполняя упражнения старайтесь чувствовать позвоночник и мышцы спины, не делайте упражнения просто механически.</a:t>
            </a:r>
          </a:p>
          <a:p>
            <a:pPr lvl="0"/>
            <a:r>
              <a:rPr lang="ru-RU" dirty="0"/>
              <a:t>Главная задача при выполнении лечебной физкультуры увеличить кровоток в области позвоночника.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2304256" cy="236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53136"/>
            <a:ext cx="2304256" cy="17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Упражнения лечебной физкультуры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1. Вис на перекладине. Постарайтесь расслабить мышцы спины и сосредоточьтесь на позвоночнике. Практика показывает что таким образом хорошо прорабатывается грудной отдел позвоночника.</a:t>
            </a:r>
          </a:p>
          <a:p>
            <a:r>
              <a:rPr lang="ru-RU" dirty="0"/>
              <a:t>2. </a:t>
            </a:r>
            <a:r>
              <a:rPr lang="ru-RU" dirty="0" err="1"/>
              <a:t>Полувис</a:t>
            </a:r>
            <a:r>
              <a:rPr lang="ru-RU" dirty="0"/>
              <a:t> на перекладине (ноги на полу). Принцип воздействия, как и у предыдущего упражнения, но легче в исполнении.</a:t>
            </a:r>
          </a:p>
          <a:p>
            <a:r>
              <a:rPr lang="ru-RU" dirty="0"/>
              <a:t>3. Вис на гимнастической (шведской) стенке, лицом к стенке. Стараемся немного прогнуться, отводим ноги назад. Это упражнение хорошо для растяжения всего позвоночника.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4. Упор на письменный стол кистями, локти ставим под рёберные дуги. Ноги можно не отрывать от пола - наклоняем туловище вперёд. Стараемся прочувствовать, как растягивается весь позвоночник.</a:t>
            </a:r>
          </a:p>
          <a:p>
            <a:r>
              <a:rPr lang="ru-RU" dirty="0"/>
              <a:t>5. Лёжа на животе, руки вперёд потягиваемся, стараясь растянуть грудной отдел позвоночника </a:t>
            </a:r>
          </a:p>
          <a:p>
            <a:r>
              <a:rPr lang="ru-RU" dirty="0"/>
              <a:t>6. Лёжа на спине руки выпрямлены и отведены за голову - потягиваемся, стараясь растянуть поясничный отдел позвоночника.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42493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Упражнения лечебной физкультуры, увеличивающие подвижность позвоночни</a:t>
            </a:r>
            <a:r>
              <a:rPr lang="ru-RU" sz="3600" b="1" dirty="0"/>
              <a:t>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075240" cy="442535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1. Встать прямо руки на поясе. Делать наклоны по 10 - 15 раз в каждую сторону.</a:t>
            </a:r>
          </a:p>
          <a:p>
            <a:r>
              <a:rPr lang="ru-RU" dirty="0"/>
              <a:t>2. Встать прямо, руки на поясе. Наклониться вперёд, коснуться ладонями пола, возвращаемся в исходное положение.</a:t>
            </a:r>
          </a:p>
          <a:p>
            <a:r>
              <a:rPr lang="ru-RU" dirty="0"/>
              <a:t>3. Стоим прямо, ноги на ширине плеч руки свободно опущены. Вращение корпусом в стороны. Чувствуем натяжение мышц в пояснице.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89248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4. Стоим прямо, руки вдоль бёдер. Поднять согнутую в коленном </a:t>
            </a:r>
            <a:r>
              <a:rPr lang="ru-RU" dirty="0" smtClean="0"/>
              <a:t>суставе. </a:t>
            </a:r>
            <a:r>
              <a:rPr lang="ru-RU" dirty="0"/>
              <a:t>ногу и отвести бедро в сторону, упереться стопой согнутой ноги в бедро ноги, стоящей на полу. Внимание на натяжение мышц бедра, ягодиц и поясницы в таком положении 5 - 10 секунд. Потом то же самое делаем с другой ногой.</a:t>
            </a:r>
          </a:p>
          <a:p>
            <a:r>
              <a:rPr lang="ru-RU" dirty="0"/>
              <a:t>5. Исходное положение, как и в предыдущем упражнении. Согнуть ногу в коленном </a:t>
            </a:r>
            <a:r>
              <a:rPr lang="ru-RU" dirty="0" smtClean="0"/>
              <a:t>суставе, </a:t>
            </a:r>
            <a:r>
              <a:rPr lang="ru-RU" dirty="0"/>
              <a:t>взять за голень обеими руками и подтянуть бедро к животу. Внимание обращаем на натяжение мышц поясницы.</a:t>
            </a:r>
          </a:p>
          <a:p>
            <a:r>
              <a:rPr lang="ru-RU" dirty="0"/>
              <a:t>6. Встать прямо руки на поясе. Выполняем движение тазом вперёд - назад. Количество повторений по самочувствию.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6409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260648"/>
            <a:ext cx="5832648" cy="6192688"/>
          </a:xfrm>
        </p:spPr>
        <p:txBody>
          <a:bodyPr>
            <a:normAutofit/>
          </a:bodyPr>
          <a:lstStyle/>
          <a:p>
            <a:r>
              <a:rPr lang="ru-RU" dirty="0"/>
              <a:t>Все упражнения необходимо делать не торопясь, мягко и </a:t>
            </a:r>
            <a:r>
              <a:rPr lang="ru-RU" dirty="0" smtClean="0"/>
              <a:t>нежно. Не ждите</a:t>
            </a:r>
            <a:r>
              <a:rPr lang="ru-RU" dirty="0"/>
              <a:t>, </a:t>
            </a:r>
            <a:r>
              <a:rPr lang="ru-RU" dirty="0" smtClean="0"/>
              <a:t>что позвоночник </a:t>
            </a:r>
            <a:r>
              <a:rPr lang="ru-RU" dirty="0"/>
              <a:t>будет "хрустеть" и становиться на место. Эти упражнения предназначены для ежедневного, профилактического использования.</a:t>
            </a:r>
          </a:p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Желаю всем здоровья!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52028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ru-RU" dirty="0" smtClean="0"/>
              <a:t> Все </a:t>
            </a:r>
            <a:r>
              <a:rPr lang="ru-RU" dirty="0"/>
              <a:t>специалисты соглашаются, </a:t>
            </a:r>
            <a:r>
              <a:rPr lang="ru-RU" dirty="0" smtClean="0"/>
              <a:t>   что </a:t>
            </a:r>
            <a:r>
              <a:rPr lang="ru-RU" dirty="0"/>
              <a:t>источник болей в спине - это защемление нервных корешков спинного мозга вследствие изнашивания межпозвоночных дисков. Почему раньше времени изнашиваются межпозвоночные диски у людей, которые не заняты тяжёлым физическим трудом и не занимаются профессионально спортом?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Ответ таков: в следствие малоподвижного образа жизни резко уменьшается физическая активность мышц и связок которые отвечают за поддержание позвоночного столба в оптимальной форме.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Далее уменьшается кровообращение в район позвоночника, а потом ухудшается обмен веществ в этой области, и мы получаем конечный результат - организм не в состоянии поддерживать в нормальном состоянии мышцы и связки. Позвоночник проседает и защемляет нервные корешки - мы чувствуем боль.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dirty="0"/>
              <a:t>Для того, что бы решить эту проблему и улучшить состояние позвоночника необходимо ежедневно уделять 10 - 15 минут специальным, простым упражнениям лечебной физкультуры. Для профилактики потребуются упражнения: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81369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8640"/>
            <a:ext cx="424847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536504" cy="387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05064"/>
            <a:ext cx="424847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05064"/>
            <a:ext cx="4536504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204865"/>
            <a:ext cx="32403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1. Для декомпрессии (растягиванию) позвоночника. Это необходимо делать, что бы снимать напряжение с нервных ответвлений спинного мозга.</a:t>
            </a:r>
          </a:p>
          <a:p>
            <a:r>
              <a:rPr lang="ru-RU" dirty="0"/>
              <a:t>2. Увеличение подвижности позвоночного столба. Гибкий позвоночник уменьшает риск возникновение болей в спине. </a:t>
            </a:r>
          </a:p>
          <a:p>
            <a:r>
              <a:rPr lang="ru-RU" dirty="0"/>
              <a:t>3. Упражнения для укрепления мышц и связок который должны поддерживать позвоночник в вертикальном положении. Благодаря этому наш позвоночник и вся спина легче будет переносить ежедневные нагрузки.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 помощью упражнений лечебной физкультуры можно решить несколько задач: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ru-RU" dirty="0"/>
              <a:t>1. Уменьшить болезненные ощущения - уменьшить сдавливание межпозвоночных дисков.</a:t>
            </a:r>
          </a:p>
          <a:p>
            <a:r>
              <a:rPr lang="ru-RU" dirty="0"/>
              <a:t>2. Укрепить мышцы и связки, поддерживающие позвоночник.</a:t>
            </a:r>
          </a:p>
          <a:p>
            <a:r>
              <a:rPr lang="ru-RU" dirty="0"/>
              <a:t>3. Ускорить рост здоровой ткани (костной и хрящевой) в позвоночнике.</a:t>
            </a:r>
          </a:p>
          <a:p>
            <a:r>
              <a:rPr lang="ru-RU" dirty="0"/>
              <a:t>4. Благодаря усиленному кровотоку происходит очистка тканей от шлаков и токсинов.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Общие рекомендации по выполнению лечебной физкультуры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600" dirty="0"/>
              <a:t>Упражнения предназначены для профилактики и восстановления позвоночника, а не для одноразового, </a:t>
            </a:r>
            <a:r>
              <a:rPr lang="ru-RU" sz="3600" dirty="0" smtClean="0"/>
              <a:t>быстрого лечения позвоночника. </a:t>
            </a:r>
          </a:p>
          <a:p>
            <a:pPr lvl="0"/>
            <a:r>
              <a:rPr lang="ru-RU" sz="3600" dirty="0" smtClean="0"/>
              <a:t> </a:t>
            </a:r>
            <a:r>
              <a:rPr lang="ru-RU" sz="3600" dirty="0"/>
              <a:t>Проблемы позвоночника возникают годами, их нельзя решить в течение нескольких дней.</a:t>
            </a:r>
          </a:p>
          <a:p>
            <a:pPr lvl="0"/>
            <a:r>
              <a:rPr lang="ru-RU" sz="3600" dirty="0"/>
              <a:t>Упражнения лучше всего делать несколько раз в день, как минимум утром и вечером. Некоторые упражнения можно делать и на работе. Не ленитесь.</a:t>
            </a:r>
          </a:p>
          <a:p>
            <a:pPr lvl="0"/>
            <a:r>
              <a:rPr lang="ru-RU" sz="3600" dirty="0" smtClean="0"/>
              <a:t>Делая </a:t>
            </a:r>
            <a:r>
              <a:rPr lang="ru-RU" sz="3600" dirty="0"/>
              <a:t>упражнения не торопитесь. Исключите резкие, быстрые движения. Делайте упражнения мягко, не торопясь.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63</TotalTime>
  <Words>775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Лечебная физкультура (ЛФК) для восстановления позвоночника. </vt:lpstr>
      <vt:lpstr>Слайд 2</vt:lpstr>
      <vt:lpstr>Слайд 3</vt:lpstr>
      <vt:lpstr>Слайд 4</vt:lpstr>
      <vt:lpstr>Слайд 5</vt:lpstr>
      <vt:lpstr>Слайд 6</vt:lpstr>
      <vt:lpstr>Слайд 7</vt:lpstr>
      <vt:lpstr>С помощью упражнений лечебной физкультуры можно решить несколько задач:  </vt:lpstr>
      <vt:lpstr>Общие рекомендации по выполнению лечебной физкультуры</vt:lpstr>
      <vt:lpstr>Слайд 10</vt:lpstr>
      <vt:lpstr>Слайд 11</vt:lpstr>
      <vt:lpstr>Упражнения лечебной физкультуры </vt:lpstr>
      <vt:lpstr>Слайд 13</vt:lpstr>
      <vt:lpstr>Слайд 14</vt:lpstr>
      <vt:lpstr>Упражнения лечебной физкультуры, увеличивающие подвижность позвоночника</vt:lpstr>
      <vt:lpstr>Слайд 16</vt:lpstr>
      <vt:lpstr>Слайд 17</vt:lpstr>
      <vt:lpstr>Слайд 18</vt:lpstr>
      <vt:lpstr>Слайд 19</vt:lpstr>
    </vt:vector>
  </TitlesOfParts>
  <Company>Школа №10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Лечебная физкультура (ЛФК) для восстановления позвоночника.</dc:title>
  <dc:creator>Гульнара</dc:creator>
  <cp:lastModifiedBy>Гульнара</cp:lastModifiedBy>
  <cp:revision>7</cp:revision>
  <dcterms:created xsi:type="dcterms:W3CDTF">2013-04-27T16:23:42Z</dcterms:created>
  <dcterms:modified xsi:type="dcterms:W3CDTF">2013-04-27T17:27:31Z</dcterms:modified>
</cp:coreProperties>
</file>