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72;&#1074;&#1083;&#1086;&#1074;&#1099;\Desktop\&#1045;&#1083;&#1080;&#1079;&#1072;&#1074;&#1077;&#1090;&#1072;\kazan_sport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9574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КАЗАНЬ – СПОРТИВНАЯ СТОЛИЦА РОССИИ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43554"/>
            <a:ext cx="3929058" cy="12144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Выполнила ученица средней школы № 60  2 «Б» класса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Павлова Елизавета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                                 Казань </a:t>
            </a:r>
            <a:r>
              <a:rPr lang="ru-RU" b="1" dirty="0" smtClean="0">
                <a:solidFill>
                  <a:schemeClr val="accent1"/>
                </a:solidFill>
              </a:rPr>
              <a:t>спортивная</a:t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accent1"/>
                </a:solidFill>
              </a:rPr>
              <a:t>В последние годы в России сложилось четкое представление о Татарстане, как о регионе, где спорт является частью повседневной жизни. Мы стали спортивной республикой, а Казань- спортивной столицей!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accent1"/>
                </a:solidFill>
              </a:rPr>
              <a:t>Прошедшие спортивные мероприятия, такие как </a:t>
            </a:r>
            <a:r>
              <a:rPr lang="ru-RU" sz="2800" i="1" dirty="0" smtClean="0">
                <a:solidFill>
                  <a:schemeClr val="accent1"/>
                </a:solidFill>
              </a:rPr>
              <a:t>Универсиада </a:t>
            </a:r>
            <a:r>
              <a:rPr lang="ru-RU" sz="2800" i="1" dirty="0" smtClean="0">
                <a:solidFill>
                  <a:schemeClr val="accent1"/>
                </a:solidFill>
              </a:rPr>
              <a:t>2013, Чемпионат Мира по водным видам спорта в 2015 году, предстоящий Чемпионат мира по футболу в 2018 году -  сделали Казань </a:t>
            </a:r>
            <a:r>
              <a:rPr lang="ru-RU" sz="2800" b="1" i="1" dirty="0" smtClean="0">
                <a:solidFill>
                  <a:schemeClr val="accent1"/>
                </a:solidFill>
              </a:rPr>
              <a:t>проектом национального масштаба</a:t>
            </a:r>
            <a:r>
              <a:rPr lang="ru-RU" sz="2800" i="1" dirty="0" smtClean="0">
                <a:solidFill>
                  <a:schemeClr val="accent1"/>
                </a:solidFill>
              </a:rPr>
              <a:t>, созданная для </a:t>
            </a:r>
            <a:r>
              <a:rPr lang="ru-RU" sz="2800" i="1" dirty="0" smtClean="0">
                <a:solidFill>
                  <a:schemeClr val="accent1"/>
                </a:solidFill>
              </a:rPr>
              <a:t>проведения этих мероприятий спортивная </a:t>
            </a:r>
            <a:r>
              <a:rPr lang="ru-RU" sz="2800" i="1" dirty="0" smtClean="0">
                <a:solidFill>
                  <a:schemeClr val="accent1"/>
                </a:solidFill>
              </a:rPr>
              <a:t>инфраструктура является одной из лучших в стране.</a:t>
            </a:r>
          </a:p>
          <a:p>
            <a:endParaRPr lang="ru-RU" dirty="0"/>
          </a:p>
        </p:txBody>
      </p:sp>
      <p:pic>
        <p:nvPicPr>
          <p:cNvPr id="1026" name="Picture 2" descr="C:\Users\Павловы\Desktop\Елизавета\фото казань\a10b4f147a61a5ebddae5d5abc5320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2500330" cy="1603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КАЗАНЬ СПОРТИВНАЯ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Ледовый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Дворец спорта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071546"/>
            <a:ext cx="4213255" cy="78581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Дворец водных видов спорта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image59711964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071678"/>
            <a:ext cx="4041775" cy="4000527"/>
          </a:xfrm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83323" y="2071678"/>
            <a:ext cx="4314065" cy="40005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КАЗАНЬ СПОРТИВНАЯ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214554"/>
            <a:ext cx="4040188" cy="639762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Баскет</a:t>
            </a:r>
            <a:r>
              <a:rPr lang="ru-RU" dirty="0" smtClean="0">
                <a:solidFill>
                  <a:schemeClr val="bg1"/>
                </a:solidFill>
              </a:rPr>
              <a:t> холл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214422"/>
            <a:ext cx="4041775" cy="6397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Академия тенниса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0_8088a_6636747_orig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000240"/>
            <a:ext cx="4041775" cy="2695864"/>
          </a:xfrm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7" y="3071810"/>
            <a:ext cx="4246539" cy="2928958"/>
          </a:xfr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00694" y="4286256"/>
            <a:ext cx="3214678" cy="17899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КАЗАНЬ СПОРТИВНАЯ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4040188" cy="81757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Центральный стадион и </a:t>
            </a:r>
            <a:r>
              <a:rPr lang="ru-RU" dirty="0" err="1" smtClean="0">
                <a:solidFill>
                  <a:schemeClr val="bg1"/>
                </a:solidFill>
              </a:rPr>
              <a:t>легкоатлетическо-футбольный</a:t>
            </a:r>
            <a:r>
              <a:rPr lang="ru-RU" dirty="0" smtClean="0">
                <a:solidFill>
                  <a:schemeClr val="bg1"/>
                </a:solidFill>
              </a:rPr>
              <a:t> манеж.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1857364"/>
            <a:ext cx="4041775" cy="5715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Казань Арена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a10b4f147a61a5ebddae5d5abc5320c3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643182"/>
            <a:ext cx="4370856" cy="3214710"/>
          </a:xfrm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00194" y="2571744"/>
            <a:ext cx="4382690" cy="32861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КАЗАНЬ СПОРТИВНАЯ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Дворец единоборств </a:t>
            </a:r>
            <a:r>
              <a:rPr lang="ru-RU" dirty="0" err="1" smtClean="0">
                <a:solidFill>
                  <a:schemeClr val="bg1"/>
                </a:solidFill>
              </a:rPr>
              <a:t>Ак</a:t>
            </a:r>
            <a:r>
              <a:rPr lang="ru-RU" dirty="0" smtClean="0">
                <a:solidFill>
                  <a:schemeClr val="bg1"/>
                </a:solidFill>
              </a:rPr>
              <a:t> Барс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Ипподром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0_808ad_e11913ef_orig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571744"/>
            <a:ext cx="4041775" cy="3214710"/>
          </a:xfrm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2571744"/>
            <a:ext cx="3913203" cy="31835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КАЗАНЬ СПОРТИВНАЯ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>
                <a:solidFill>
                  <a:schemeClr val="bg1"/>
                </a:solidFill>
              </a:rPr>
              <a:t>Центр гребных видов спорта на озере Средний Кабан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0_808ae_796cb480_or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214554"/>
            <a:ext cx="4040188" cy="36433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>
                <a:solidFill>
                  <a:schemeClr val="bg1"/>
                </a:solidFill>
              </a:rPr>
              <a:t>Стадион "Динамо"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0_8087e_1479d912_orig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214554"/>
            <a:ext cx="4041775" cy="3643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КАЗАНЬ СПОРТИВНАЯ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600201"/>
            <a:ext cx="5715040" cy="2686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Согласно официальной статистике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Министерства </a:t>
            </a:r>
            <a:r>
              <a:rPr lang="ru-RU" sz="2400" dirty="0" smtClean="0">
                <a:solidFill>
                  <a:schemeClr val="bg1"/>
                </a:solidFill>
              </a:rPr>
              <a:t>по делам молодежи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chemeClr val="bg1"/>
                </a:solidFill>
              </a:rPr>
              <a:t>спорта Республики Татарстан,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 smtClean="0">
                <a:solidFill>
                  <a:schemeClr val="bg1"/>
                </a:solidFill>
              </a:rPr>
              <a:t>Казани на 2014 год </a:t>
            </a:r>
            <a:r>
              <a:rPr lang="ru-RU" sz="2400" dirty="0" smtClean="0">
                <a:solidFill>
                  <a:schemeClr val="bg1"/>
                </a:solidFill>
              </a:rPr>
              <a:t>насчитывается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1895 спортивных </a:t>
            </a:r>
            <a:r>
              <a:rPr lang="ru-RU" b="1" dirty="0" smtClean="0">
                <a:solidFill>
                  <a:schemeClr val="bg1"/>
                </a:solidFill>
              </a:rPr>
              <a:t>объектов.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Users\Павловы\Desktop\Елизавета\фото казань\tsentr_gimnast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2214578" cy="1300101"/>
          </a:xfrm>
          <a:prstGeom prst="rect">
            <a:avLst/>
          </a:prstGeom>
          <a:noFill/>
        </p:spPr>
      </p:pic>
      <p:pic>
        <p:nvPicPr>
          <p:cNvPr id="2054" name="Picture 6" descr="C:\Users\Павловы\Desktop\Елизавета\фото казань\sportsar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43380"/>
            <a:ext cx="4338622" cy="1418881"/>
          </a:xfrm>
          <a:prstGeom prst="rect">
            <a:avLst/>
          </a:prstGeom>
          <a:noFill/>
        </p:spPr>
      </p:pic>
      <p:pic>
        <p:nvPicPr>
          <p:cNvPr id="2055" name="Picture 7" descr="C:\Users\Павловы\Desktop\Елизавета\фото казань\zil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143512"/>
            <a:ext cx="2238364" cy="1491310"/>
          </a:xfrm>
          <a:prstGeom prst="rect">
            <a:avLst/>
          </a:prstGeom>
          <a:noFill/>
        </p:spPr>
      </p:pic>
      <p:pic>
        <p:nvPicPr>
          <p:cNvPr id="2056" name="Picture 8" descr="C:\Users\Павловы\Desktop\Елизавета\фото казань\ob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9455" y="785795"/>
            <a:ext cx="1525958" cy="1143007"/>
          </a:xfrm>
          <a:prstGeom prst="rect">
            <a:avLst/>
          </a:prstGeom>
          <a:noFill/>
        </p:spPr>
      </p:pic>
      <p:pic>
        <p:nvPicPr>
          <p:cNvPr id="2057" name="Picture 9" descr="C:\Users\Павловы\Desktop\Елизавета\фото казань\i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643182"/>
            <a:ext cx="2102270" cy="1357322"/>
          </a:xfrm>
          <a:prstGeom prst="rect">
            <a:avLst/>
          </a:prstGeom>
          <a:noFill/>
        </p:spPr>
      </p:pic>
      <p:pic>
        <p:nvPicPr>
          <p:cNvPr id="2058" name="Picture 10" descr="C:\Users\Павловы\Desktop\Елизавета\фото казань\i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3" y="4431624"/>
            <a:ext cx="2428892" cy="1616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КАЗАНЬ СПОРТИВНАЯ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06424" y="3244334"/>
            <a:ext cx="2331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КАЗАНЬ СПОРТИВНАЯ</a:t>
            </a:r>
            <a:endParaRPr lang="ru-RU" dirty="0"/>
          </a:p>
        </p:txBody>
      </p:sp>
      <p:pic>
        <p:nvPicPr>
          <p:cNvPr id="5" name="kazan_spor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1071546"/>
            <a:ext cx="7429552" cy="5469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176</Words>
  <PresentationFormat>Экран (4:3)</PresentationFormat>
  <Paragraphs>29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КАЗАНЬ – СПОРТИВНАЯ СТОЛИЦА РОССИИ</vt:lpstr>
      <vt:lpstr>                                 Казань спортивная </vt:lpstr>
      <vt:lpstr>КАЗАНЬ СПОРТИВНАЯ</vt:lpstr>
      <vt:lpstr>КАЗАНЬ СПОРТИВНАЯ</vt:lpstr>
      <vt:lpstr>КАЗАНЬ СПОРТИВНАЯ</vt:lpstr>
      <vt:lpstr>КАЗАНЬ СПОРТИВНАЯ</vt:lpstr>
      <vt:lpstr>КАЗАНЬ СПОРТИВНАЯ</vt:lpstr>
      <vt:lpstr>КАЗАНЬ СПОРТИВНАЯ</vt:lpstr>
      <vt:lpstr>КАЗАНЬ СПОРТИВНАЯ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КАЗАНЬ – СПОРТИВНАЯ СТОЛИЦА РОССИИ</dc:title>
  <dc:creator>Павловы</dc:creator>
  <cp:lastModifiedBy>Павловы</cp:lastModifiedBy>
  <cp:revision>16</cp:revision>
  <dcterms:created xsi:type="dcterms:W3CDTF">2016-09-09T03:16:25Z</dcterms:created>
  <dcterms:modified xsi:type="dcterms:W3CDTF">2016-09-09T04:01:40Z</dcterms:modified>
</cp:coreProperties>
</file>