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FB1F5-5ED5-4A86-B336-0F977DEEBE50}" type="datetimeFigureOut">
              <a:rPr lang="ru-RU" smtClean="0"/>
              <a:t>02.11.2015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DBF17-B178-4A42-9936-3A76BF2485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FB1F5-5ED5-4A86-B336-0F977DEEBE50}" type="datetimeFigureOut">
              <a:rPr lang="ru-RU" smtClean="0"/>
              <a:t>02.11.2015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DBF17-B178-4A42-9936-3A76BF2485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FB1F5-5ED5-4A86-B336-0F977DEEBE50}" type="datetimeFigureOut">
              <a:rPr lang="ru-RU" smtClean="0"/>
              <a:t>02.11.2015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DBF17-B178-4A42-9936-3A76BF2485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FB1F5-5ED5-4A86-B336-0F977DEEBE50}" type="datetimeFigureOut">
              <a:rPr lang="ru-RU" smtClean="0"/>
              <a:t>02.11.2015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DBF17-B178-4A42-9936-3A76BF2485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FB1F5-5ED5-4A86-B336-0F977DEEBE50}" type="datetimeFigureOut">
              <a:rPr lang="ru-RU" smtClean="0"/>
              <a:t>02.11.2015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DBF17-B178-4A42-9936-3A76BF2485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FB1F5-5ED5-4A86-B336-0F977DEEBE50}" type="datetimeFigureOut">
              <a:rPr lang="ru-RU" smtClean="0"/>
              <a:t>02.11.2015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DBF17-B178-4A42-9936-3A76BF2485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FB1F5-5ED5-4A86-B336-0F977DEEBE50}" type="datetimeFigureOut">
              <a:rPr lang="ru-RU" smtClean="0"/>
              <a:t>02.11.2015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DBF17-B178-4A42-9936-3A76BF2485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FB1F5-5ED5-4A86-B336-0F977DEEBE50}" type="datetimeFigureOut">
              <a:rPr lang="ru-RU" smtClean="0"/>
              <a:t>02.11.2015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DBF17-B178-4A42-9936-3A76BF2485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FB1F5-5ED5-4A86-B336-0F977DEEBE50}" type="datetimeFigureOut">
              <a:rPr lang="ru-RU" smtClean="0"/>
              <a:t>02.11.2015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DBF17-B178-4A42-9936-3A76BF2485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FB1F5-5ED5-4A86-B336-0F977DEEBE50}" type="datetimeFigureOut">
              <a:rPr lang="ru-RU" smtClean="0"/>
              <a:t>02.11.2015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DBF17-B178-4A42-9936-3A76BF2485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FB1F5-5ED5-4A86-B336-0F977DEEBE50}" type="datetimeFigureOut">
              <a:rPr lang="ru-RU" smtClean="0"/>
              <a:t>02.11.2015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DBF17-B178-4A42-9936-3A76BF24855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6FB1F5-5ED5-4A86-B336-0F977DEEBE50}" type="datetimeFigureOut">
              <a:rPr lang="ru-RU" smtClean="0"/>
              <a:t>02.11.2015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2DBF17-B178-4A42-9936-3A76BF24855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История развития студенческого спорта в Республике Татарстан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78698"/>
          </a:xfrm>
        </p:spPr>
        <p:txBody>
          <a:bodyPr>
            <a:normAutofit fontScale="90000"/>
          </a:bodyPr>
          <a:lstStyle/>
          <a:p>
            <a:r>
              <a:rPr lang="ru-RU" dirty="0"/>
              <a:t> </a:t>
            </a:r>
            <a:r>
              <a:rPr lang="ru-RU" sz="3600" dirty="0" smtClean="0"/>
              <a:t>Я считаю что развитие спорта среди студентов в первую очередь полезно для физического развития и здоровья в целом. Постоянное стремление к победе в спорте развивает лидерские качества. Командные виды спорта учат людей работать вместе, коллективно принимать решения, прислушиваться друг к другу, что многим может пригодиться по жизни, например, в работе или семейной жизни.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dirty="0"/>
              <a:t>Летняя Универсиада </a:t>
            </a:r>
            <a:r>
              <a:rPr lang="ru-RU" b="0" dirty="0" smtClean="0"/>
              <a:t>2013 В КАЗАНИ</a:t>
            </a:r>
            <a:r>
              <a:rPr lang="ru-RU" b="0" dirty="0"/>
              <a:t/>
            </a:r>
            <a:br>
              <a:rPr lang="ru-RU" b="0" dirty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В России, в городе Казани с 6 по 17 июля 2013 года </a:t>
            </a:r>
            <a:r>
              <a:rPr lang="ru-RU" dirty="0" smtClean="0"/>
              <a:t>состоялась </a:t>
            </a:r>
            <a:r>
              <a:rPr lang="ru-RU" dirty="0"/>
              <a:t>ХХ</a:t>
            </a:r>
            <a:r>
              <a:rPr lang="en-US" dirty="0"/>
              <a:t>VII </a:t>
            </a:r>
            <a:r>
              <a:rPr lang="ru-RU" dirty="0"/>
              <a:t>Всемирная летняя Универсиада, в которой </a:t>
            </a:r>
            <a:r>
              <a:rPr lang="ru-RU" dirty="0" smtClean="0"/>
              <a:t>приняли </a:t>
            </a:r>
            <a:r>
              <a:rPr lang="ru-RU" dirty="0"/>
              <a:t>участие более 13 500 спортсменов и членов официальных делегаций, 1500 представителей СМИ и более 50 тысяч гостей и болельщиков.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История развития студенческого спорта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В Российской Федерации существуют давние традиции студенческого спорта. Каждый год российские студенты–спортсмены многочисленными победами на крупнейших международных студенческих соревнованиях укрепляют спортивную славу страны.</a:t>
            </a:r>
            <a:br>
              <a:rPr lang="ru-RU" sz="2000" dirty="0" smtClean="0"/>
            </a:br>
            <a:r>
              <a:rPr lang="ru-RU" sz="2000" dirty="0" smtClean="0"/>
              <a:t>Студенческий спорт является важным звеном системы образования, этапом подготовки резерва национальных сборных команд, эффективный способ всестороннего развития личности.</a:t>
            </a:r>
            <a:br>
              <a:rPr lang="ru-RU" sz="2000" dirty="0" smtClean="0"/>
            </a:br>
            <a:r>
              <a:rPr lang="ru-RU" sz="2000" dirty="0" smtClean="0"/>
              <a:t>Современный этап развития студенческого спортивного движения в России характеризуется появлением новых задач физического воспитания в высшей школе, направленных не только на развитие физических способностей студентов, но и стимулирование их интереса к занятиям физической культурой и спортом, формирование ценностей здорового образа жизни, реализацию задач по профилактике социально–негативных явлений в молодежной среде.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Первые универсиады</a:t>
            </a:r>
            <a:endParaRPr lang="ru-RU" dirty="0"/>
          </a:p>
        </p:txBody>
      </p:sp>
      <p:pic>
        <p:nvPicPr>
          <p:cNvPr id="5" name="Содержимое 4" descr="0006-006-Istorija-Universiad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575050" y="1282700"/>
            <a:ext cx="5111750" cy="3833813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dirty="0"/>
              <a:t>История студенческого спорта началась в  1905 году, когда в США прошли первые международные соревнования среди студентов. </a:t>
            </a:r>
          </a:p>
          <a:p>
            <a:r>
              <a:rPr lang="ru-RU" dirty="0"/>
              <a:t>В 1919 году Жаном </a:t>
            </a:r>
            <a:r>
              <a:rPr lang="ru-RU" dirty="0" err="1"/>
              <a:t>Петижаном</a:t>
            </a:r>
            <a:r>
              <a:rPr lang="ru-RU" dirty="0"/>
              <a:t> создана Конфедерация студентов. Под эгидой этой организации в 1923 году состоялись первые Всемирные игры студентов в Париже. Через год была организована новая структура: Международная конфедерация студентов (МКС). За время деятельности Конфедерации, вплоть до 1939 года, проведены еще восемь соревнований среди учащихся. Все состязания проводились на территории Европы: Прага (1925), Рим (1927), Париж (1928), Дармштадт (1930), Турин (1933), Будапешт (1935), Париж (1937), Монако (1939).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Достижения российских спортсменов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x-none"/>
              <a:t> </a:t>
            </a:r>
            <a:endParaRPr lang="ru-RU" dirty="0"/>
          </a:p>
          <a:p>
            <a:r>
              <a:rPr lang="x-none"/>
              <a:t>Для СССР и России Всемирная Универсиада всегда была значимым событием. Советские студенты выступали на Универсиадах с 1957 года. Россия и СССР 13 раз первенствовали в общекомандном зачете летних студенческих игр и 14 раз в общекомандном зачете зимних студенческих игр. Такие прославленные спортсмены как Лариса Латынина, Валерий Брумель, Валерий Скворцов, Тамара Пресс неоднократно побеждали на спортивных площадках студенческих игр.</a:t>
            </a:r>
            <a:endParaRPr lang="ru-RU" dirty="0"/>
          </a:p>
          <a:p>
            <a:r>
              <a:rPr lang="ru-RU" dirty="0"/>
              <a:t>Начиная с 1995 года, российские студенты – спортсмены успешно выступают на Всемирных Универсиадах и в неофициальном командном зачете стабильно входят в тройку сильнейших команд. </a:t>
            </a:r>
          </a:p>
          <a:p>
            <a:r>
              <a:rPr lang="ru-RU" dirty="0"/>
              <a:t>Всего за это время российскими спортсменами завоевано 902 медали разного достоинства.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dirty="0" smtClean="0"/>
              <a:t>Организатором Всемирных студенческих игр является Международная федерация студенческого спорта (ФИСУ)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764704"/>
            <a:ext cx="7772400" cy="3642197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Основные соревнования и мероприятия, проводимые ФИСУ:</a:t>
            </a:r>
          </a:p>
          <a:p>
            <a:r>
              <a:rPr lang="ru-RU" b="1" dirty="0"/>
              <a:t>Всемирные зимние и летние Универсиады</a:t>
            </a:r>
            <a:r>
              <a:rPr lang="ru-RU" dirty="0"/>
              <a:t> – вторые по значимости и представительству международные комплексные спортивные мероприятия после Олимпийских игр. Всемирные Универсиады проводятся раз в два года по нечетным годам. Зимняя и летняя Универсиады проводятся в один год; </a:t>
            </a:r>
          </a:p>
          <a:p>
            <a:r>
              <a:rPr lang="ru-RU" b="1" dirty="0"/>
              <a:t>чемпионаты мира среди студентов</a:t>
            </a:r>
            <a:r>
              <a:rPr lang="ru-RU" dirty="0"/>
              <a:t> по 33 видам спорта, проводимые раз в два года (по четным годам);</a:t>
            </a:r>
          </a:p>
          <a:p>
            <a:r>
              <a:rPr lang="ru-RU" b="1" dirty="0"/>
              <a:t>форум ФИСУ</a:t>
            </a:r>
            <a:r>
              <a:rPr lang="ru-RU" dirty="0"/>
              <a:t> – площадка для обсуждения вопросов образования, культуры и спорта. В работе Форума принимают участие как студенты, так и официальные представители учебных заведений. Форум проводится каждые два года, чередуясь с годами проведения Универсиад, каждый раз в различных местах; </a:t>
            </a:r>
          </a:p>
          <a:p>
            <a:r>
              <a:rPr lang="ru-RU" b="1" dirty="0"/>
              <a:t>конференция ФИСУ</a:t>
            </a:r>
            <a:r>
              <a:rPr lang="ru-RU" dirty="0"/>
              <a:t> проходит в дни проведения Универсиады, дополняя спортивный аспект научно – прикладными изысканиями. Основная идея — объединение спорта и университетского духа.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Главный управляющий орган ФИСУ – Генеральная Ассамблея</a:t>
            </a:r>
            <a:endParaRPr lang="ru-RU" dirty="0"/>
          </a:p>
        </p:txBody>
      </p:sp>
      <p:pic>
        <p:nvPicPr>
          <p:cNvPr id="5" name="Содержимое 4" descr="fisu-logo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575050" y="1456964"/>
            <a:ext cx="5111750" cy="3485284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В</a:t>
            </a:r>
            <a:r>
              <a:rPr lang="ru-RU" dirty="0" smtClean="0"/>
              <a:t> </a:t>
            </a:r>
            <a:r>
              <a:rPr lang="ru-RU" dirty="0"/>
              <a:t>состав которой входят 163 национальные студенческие спортивные федерации. Членство в этой организации напрямую связано с наличием в стране высших учебных заведений, где имеются условия для развития студенческого спорта. Генеральная Ассамблея избирает Исполнительный комитет на 4 года. ФИСУ. Ею утверждается бюджет и программа деятельности ФИСУ. </a:t>
            </a:r>
          </a:p>
          <a:p>
            <a:r>
              <a:rPr lang="ru-RU" dirty="0"/>
              <a:t>Национальные федерации также объединены в 5 континентальных федераций: </a:t>
            </a:r>
          </a:p>
          <a:p>
            <a:r>
              <a:rPr lang="ru-RU" dirty="0"/>
              <a:t>       Европейская ассоциация студенческого спорта (EUSA);</a:t>
            </a:r>
          </a:p>
          <a:p>
            <a:r>
              <a:rPr lang="ru-RU" dirty="0"/>
              <a:t>       Азиатская федерация студенческого спорта (</a:t>
            </a:r>
            <a:r>
              <a:rPr lang="en-US" dirty="0"/>
              <a:t>AUSF</a:t>
            </a:r>
            <a:r>
              <a:rPr lang="ru-RU" dirty="0"/>
              <a:t>);</a:t>
            </a:r>
          </a:p>
          <a:p>
            <a:r>
              <a:rPr lang="ru-RU" dirty="0"/>
              <a:t>      Африканская федерация студенческого спорта (FASU);</a:t>
            </a:r>
          </a:p>
          <a:p>
            <a:r>
              <a:rPr lang="ru-RU" dirty="0"/>
              <a:t>      Панамериканская организация студенческого спорта (</a:t>
            </a:r>
            <a:r>
              <a:rPr lang="en-US" dirty="0"/>
              <a:t>ODUPA</a:t>
            </a:r>
            <a:r>
              <a:rPr lang="ru-RU" dirty="0"/>
              <a:t>);</a:t>
            </a:r>
          </a:p>
          <a:p>
            <a:r>
              <a:rPr lang="ru-RU" dirty="0"/>
              <a:t>      Ассоциация студенческого спорта Океании.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Универсиада-2013</a:t>
            </a:r>
            <a:endParaRPr lang="ru-RU" dirty="0"/>
          </a:p>
        </p:txBody>
      </p:sp>
      <p:pic>
        <p:nvPicPr>
          <p:cNvPr id="5" name="Содержимое 4" descr="yniv_b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575050" y="1761927"/>
            <a:ext cx="5111750" cy="2875359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ru-RU" sz="2000" dirty="0"/>
              <a:t>М</a:t>
            </a:r>
            <a:r>
              <a:rPr lang="ru-RU" sz="2000" dirty="0" smtClean="0"/>
              <a:t>асштабное </a:t>
            </a:r>
            <a:r>
              <a:rPr lang="ru-RU" sz="2000" dirty="0"/>
              <a:t>спортивное мероприятие - прошло в июле 2013 </a:t>
            </a:r>
            <a:r>
              <a:rPr lang="ru-RU" sz="2000" dirty="0" smtClean="0"/>
              <a:t>года в  Казани. </a:t>
            </a:r>
            <a:r>
              <a:rPr lang="ru-RU" sz="2000" dirty="0"/>
              <a:t>Спортивные состязания продолжались 13 дней, и в них приняли участие 11 750 спортсменов со всего </a:t>
            </a:r>
            <a:r>
              <a:rPr lang="ru-RU" sz="2000" dirty="0" smtClean="0"/>
              <a:t>мира. 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>Благодаря проведению универсиады</a:t>
            </a:r>
            <a:r>
              <a:rPr lang="en-US" sz="3600" dirty="0" smtClean="0"/>
              <a:t>:</a:t>
            </a:r>
            <a:r>
              <a:rPr lang="ru-RU" sz="3600" dirty="0" smtClean="0"/>
              <a:t> 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Популяризация спорта среди населения, что соотносится с государственной программой РФ «Развитие физической культуры и спорта». Данная программа предусматривает увеличение доли граждан РФ, систематически занимающихся спортом, до 40% к 2020 году</a:t>
            </a:r>
          </a:p>
          <a:p>
            <a:r>
              <a:rPr lang="ru-RU" dirty="0"/>
              <a:t>Обеспечение населения современной спортивной инфраструктурой, что также напрямую связано с выполнением государственной программы «Развитие физической культуры и спорта». Одна из целей программы – повышение уровня обеспеченности населения спортивными сооружениями до 48% к 2020 году</a:t>
            </a:r>
          </a:p>
          <a:p>
            <a:r>
              <a:rPr lang="ru-RU" dirty="0"/>
              <a:t>Культурный обмен с иностранными гостями Универсиады.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549</Words>
  <Application>Microsoft Office PowerPoint</Application>
  <PresentationFormat>Экран (4:3)</PresentationFormat>
  <Paragraphs>34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История развития студенческого спорта в Республике Татарстан</vt:lpstr>
      <vt:lpstr>Летняя Универсиада 2013 В КАЗАНИ </vt:lpstr>
      <vt:lpstr>История развития студенческого спорта</vt:lpstr>
      <vt:lpstr>Первые универсиады</vt:lpstr>
      <vt:lpstr>Достижения российских спортсменов </vt:lpstr>
      <vt:lpstr>Организатором Всемирных студенческих игр является Международная федерация студенческого спорта (ФИСУ) </vt:lpstr>
      <vt:lpstr>Главный управляющий орган ФИСУ – Генеральная Ассамблея</vt:lpstr>
      <vt:lpstr>Универсиада-2013</vt:lpstr>
      <vt:lpstr>   Благодаря проведению универсиады:   </vt:lpstr>
      <vt:lpstr> Я считаю что развитие спорта среди студентов в первую очередь полезно для физического развития и здоровья в целом. Постоянное стремление к победе в спорте развивает лидерские качества. Командные виды спорта учат людей работать вместе, коллективно принимать решения, прислушиваться друг к другу, что многим может пригодиться по жизни, например, в работе или семейной жизни.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История студенческого спорта в Республике Татарстан</dc:title>
  <dc:creator>RePack by SPecialiST</dc:creator>
  <cp:lastModifiedBy>RePack by SPecialiST</cp:lastModifiedBy>
  <cp:revision>17</cp:revision>
  <dcterms:created xsi:type="dcterms:W3CDTF">2015-11-02T19:25:30Z</dcterms:created>
  <dcterms:modified xsi:type="dcterms:W3CDTF">2015-11-02T22:01:35Z</dcterms:modified>
</cp:coreProperties>
</file>