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029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84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0647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679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2891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485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661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07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995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85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81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129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424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432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78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3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A3357-B922-4050-82D8-1834DA52314B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7CD8AD-D0F1-493F-B344-414549A34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3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4439798" cy="4984611"/>
          </a:xfrm>
          <a:ln>
            <a:noFill/>
          </a:ln>
        </p:spPr>
        <p:txBody>
          <a:bodyPr/>
          <a:lstStyle/>
          <a:p>
            <a:pPr algn="l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Физические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упражнения  </a:t>
            </a:r>
            <a:r>
              <a:rPr lang="ru-RU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их воздействие </a:t>
            </a:r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разные органы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9428" y="6309550"/>
            <a:ext cx="7766936" cy="109689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Петрушенко 12И</a:t>
            </a:r>
            <a:endParaRPr lang="ru-RU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162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Влияние физических нагрузок на органы дыхания.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Дыхание – это процесс потребления кислорода и выделения углекислого газа тканями живого организма. Различают легочное (внешнее) дыхание и тканевое (внутриклеточное) дыхание.</a:t>
            </a:r>
          </a:p>
          <a:p>
            <a:r>
              <a:rPr lang="ru-RU" sz="2400" dirty="0"/>
              <a:t>Внешним дыханием называют обмен воздуха между окружающей средой и лёгкими, внутриклеточным – обмен кислородом и углекислым газом между кровью и клетками тела (кислород переходит из крови в клетки, а углекислый газ – из клеток в кровь).</a:t>
            </a:r>
          </a:p>
        </p:txBody>
      </p:sp>
    </p:spTree>
    <p:extLst>
      <p:ext uri="{BB962C8B-B14F-4D97-AF65-F5344CB8AC3E}">
        <p14:creationId xmlns:p14="http://schemas.microsoft.com/office/powerpoint/2010/main" val="341005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677" y="210603"/>
            <a:ext cx="9083610" cy="6300366"/>
          </a:xfrm>
        </p:spPr>
        <p:txBody>
          <a:bodyPr>
            <a:noAutofit/>
          </a:bodyPr>
          <a:lstStyle/>
          <a:p>
            <a:r>
              <a:rPr lang="ru-RU" sz="2400" dirty="0"/>
              <a:t>Дыхательный аппарат человека составляют:</a:t>
            </a:r>
          </a:p>
          <a:p>
            <a:pPr marL="0" indent="0">
              <a:buNone/>
            </a:pPr>
            <a:r>
              <a:rPr lang="ru-RU" sz="2400" dirty="0"/>
              <a:t>- воздухоносные пути - носовая полость, трахея, бронхи, альвеолы;</a:t>
            </a:r>
          </a:p>
          <a:p>
            <a:pPr marL="0" indent="0">
              <a:buNone/>
            </a:pPr>
            <a:r>
              <a:rPr lang="ru-RU" sz="2400" dirty="0"/>
              <a:t>- легкие – пассивная эластичная ткань, в которой насчитываются от 200 до 600 млн. альвеол, в зависимости от роста тела;</a:t>
            </a:r>
          </a:p>
          <a:p>
            <a:pPr marL="0" indent="0">
              <a:buNone/>
            </a:pPr>
            <a:r>
              <a:rPr lang="ru-RU" sz="2400" dirty="0"/>
              <a:t>- грудная клетка – герметично закрытая полость;</a:t>
            </a:r>
          </a:p>
          <a:p>
            <a:pPr marL="0" indent="0">
              <a:buNone/>
            </a:pPr>
            <a:r>
              <a:rPr lang="ru-RU" sz="2400" dirty="0"/>
              <a:t>- плевра- плевра из специфической ткани, которая покрывает легкие снаружи и грудную клетку изнутри;</a:t>
            </a:r>
          </a:p>
          <a:p>
            <a:pPr marL="0" indent="0">
              <a:buNone/>
            </a:pPr>
            <a:r>
              <a:rPr lang="ru-RU" sz="2400" dirty="0"/>
              <a:t>- дыхательные мышцы – межреберные, диафрагма и ряд других мышц, принимающие участие в дыхательных движениях, но имеющих основные функции.</a:t>
            </a:r>
          </a:p>
        </p:txBody>
      </p:sp>
    </p:spTree>
    <p:extLst>
      <p:ext uri="{BB962C8B-B14F-4D97-AF65-F5344CB8AC3E}">
        <p14:creationId xmlns:p14="http://schemas.microsoft.com/office/powerpoint/2010/main" val="396456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8596668" cy="3880773"/>
          </a:xfrm>
        </p:spPr>
        <p:txBody>
          <a:bodyPr>
            <a:noAutofit/>
          </a:bodyPr>
          <a:lstStyle/>
          <a:p>
            <a:r>
              <a:rPr lang="ru-RU" sz="2400" dirty="0"/>
              <a:t>Показатели работоспособности органов дыхания являются:</a:t>
            </a:r>
          </a:p>
          <a:p>
            <a:pPr marL="0" indent="0">
              <a:buNone/>
            </a:pPr>
            <a:r>
              <a:rPr lang="ru-RU" sz="2400" dirty="0"/>
              <a:t>1). Дыхательный объем.</a:t>
            </a:r>
          </a:p>
          <a:p>
            <a:pPr marL="0" indent="0">
              <a:buNone/>
            </a:pPr>
            <a:r>
              <a:rPr lang="ru-RU" sz="2400" dirty="0"/>
              <a:t>2). Частота дыхания.</a:t>
            </a:r>
          </a:p>
          <a:p>
            <a:pPr marL="0" indent="0">
              <a:buNone/>
            </a:pPr>
            <a:r>
              <a:rPr lang="ru-RU" sz="2400" dirty="0"/>
              <a:t>3). Жизненная емкость лёгких.</a:t>
            </a:r>
          </a:p>
          <a:p>
            <a:pPr marL="0" indent="0">
              <a:buNone/>
            </a:pPr>
            <a:r>
              <a:rPr lang="ru-RU" sz="2400" dirty="0"/>
              <a:t>4). Легочная вентиляция.</a:t>
            </a:r>
          </a:p>
          <a:p>
            <a:pPr marL="0" indent="0">
              <a:buNone/>
            </a:pPr>
            <a:r>
              <a:rPr lang="ru-RU" sz="2400" dirty="0"/>
              <a:t>5). Кислородный запас.</a:t>
            </a:r>
          </a:p>
          <a:p>
            <a:pPr marL="0" indent="0">
              <a:buNone/>
            </a:pPr>
            <a:r>
              <a:rPr lang="ru-RU" sz="2400" dirty="0"/>
              <a:t>6). Потребление кислорода.</a:t>
            </a:r>
          </a:p>
          <a:p>
            <a:pPr marL="0" indent="0">
              <a:buNone/>
            </a:pPr>
            <a:r>
              <a:rPr lang="ru-RU" sz="2400" dirty="0"/>
              <a:t>7). Кислородный долг и др.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643" y="462708"/>
            <a:ext cx="3935025" cy="553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42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606708" cy="3880773"/>
          </a:xfrm>
        </p:spPr>
        <p:txBody>
          <a:bodyPr>
            <a:noAutofit/>
          </a:bodyPr>
          <a:lstStyle/>
          <a:p>
            <a:r>
              <a:rPr lang="ru-RU" sz="2400" dirty="0"/>
              <a:t>1). Дыхательный объем (ДО) – количество воздуха, проходящее через легкие при дыхательном цикле (вдох, выдох, дыхательная пауза). В покое у нетренированных людей ДО составляет 350-500 мл, у тренированных – 800 и больше. При интенсивной физической нагрузке ДО может увеличиться до 2500 мл.</a:t>
            </a:r>
          </a:p>
          <a:p>
            <a:r>
              <a:rPr lang="ru-RU" sz="2400" dirty="0" smtClean="0"/>
              <a:t>2). Частота дыхания (ЧД) – количество дыхательных циклов в 1 минуту. Средняя ЧД у нетренированных людей в покое- 16- 20 циклов в минуту, у тренированных за счет увеличения дыхательного объема частота дыхания снижается до 8-12 циклов в минуту. При спортивной деятельности ЧД у лыжников и бегунов увеличивается до 20-28 циклов в 1 минуту, у пловцов- 36-45; наблюдаются случаи увеличения ЧД до 75 дыхательных циклов в минуту.</a:t>
            </a:r>
          </a:p>
          <a:p>
            <a:r>
              <a:rPr lang="ru-RU" sz="2400" dirty="0" smtClean="0"/>
              <a:t>3</a:t>
            </a:r>
            <a:r>
              <a:rPr lang="ru-RU" sz="2400" dirty="0"/>
              <a:t>). </a:t>
            </a:r>
            <a:r>
              <a:rPr lang="ru-RU" sz="2400" dirty="0" smtClean="0"/>
              <a:t>Жизненная емкость лёгких (ЖЕЛ) – максимальное количество воздуха, которое вдохнул человек после максимального выдоха (измеряется методом спирометрии).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8401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9992346"/>
              </p:ext>
            </p:extLst>
          </p:nvPr>
        </p:nvGraphicFramePr>
        <p:xfrm>
          <a:off x="127019" y="683046"/>
          <a:ext cx="8596312" cy="1737360"/>
        </p:xfrm>
        <a:graphic>
          <a:graphicData uri="http://schemas.openxmlformats.org/drawingml/2006/table">
            <a:tbl>
              <a:tblPr/>
              <a:tblGrid>
                <a:gridCol w="2149078"/>
                <a:gridCol w="2149078"/>
                <a:gridCol w="2149078"/>
                <a:gridCol w="2149078"/>
              </a:tblGrid>
              <a:tr h="404045">
                <a:tc gridSpan="2">
                  <a:txBody>
                    <a:bodyPr/>
                    <a:lstStyle/>
                    <a:p>
                      <a:pPr algn="just" fontAlgn="t"/>
                      <a:r>
                        <a:rPr lang="ru-RU" sz="2400" b="1" dirty="0">
                          <a:effectLst/>
                        </a:rPr>
                        <a:t>Тренированный организм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fontAlgn="t"/>
                      <a:r>
                        <a:rPr lang="ru-RU" sz="2400" b="1" dirty="0">
                          <a:effectLst/>
                        </a:rPr>
                        <a:t>Нетренированный организм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2400" dirty="0">
                          <a:effectLst/>
                        </a:rPr>
                        <a:t>мужчины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400" dirty="0">
                          <a:effectLst/>
                        </a:rPr>
                        <a:t>женщины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400">
                          <a:effectLst/>
                        </a:rPr>
                        <a:t>мужчины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400">
                          <a:effectLst/>
                        </a:rPr>
                        <a:t>женщины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2400" dirty="0">
                          <a:effectLst/>
                        </a:rPr>
                        <a:t>4700 мл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400" dirty="0">
                          <a:effectLst/>
                        </a:rPr>
                        <a:t>3500 мл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400" dirty="0">
                          <a:effectLst/>
                        </a:rPr>
                        <a:t>3500 мл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400" dirty="0">
                          <a:effectLst/>
                        </a:rPr>
                        <a:t>3000 мл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D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104528"/>
            <a:ext cx="26725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Показатели ЖЕЛ.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7019" y="2537259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При занятиях циклическими видами спорта ЖЕЛ может достичь у мужчин 7000 мл и более, у женщин – 5000мл и более.</a:t>
            </a:r>
            <a:endParaRPr lang="ru-RU" sz="24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309" y="2537259"/>
            <a:ext cx="3703113" cy="2696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18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0"/>
            <a:ext cx="9309253" cy="5699839"/>
          </a:xfrm>
        </p:spPr>
        <p:txBody>
          <a:bodyPr>
            <a:noAutofit/>
          </a:bodyPr>
          <a:lstStyle/>
          <a:p>
            <a:r>
              <a:rPr lang="ru-RU" sz="2400" dirty="0"/>
              <a:t>4). Легочная вентиляция (ЛВ) – объем воздуха, проходящий через легкие за 1 минуту, и определяющийся путем умножения величины ДО и ЧД.</a:t>
            </a:r>
          </a:p>
          <a:p>
            <a:r>
              <a:rPr lang="ru-RU" sz="2400" dirty="0"/>
              <a:t>ЛВ в покое составляет 5000-9000 мл. При физической нагрузке этот показатель достигнет 50 л. Максимальный показатель ЛВ может достигать 186, 5 л при ДО 2,5 л и ЧД 75 циклов в 1 минуту.</a:t>
            </a:r>
          </a:p>
          <a:p>
            <a:r>
              <a:rPr lang="ru-RU" sz="2400" dirty="0"/>
              <a:t>5). Кислородный запас (КЗ ) - количество кислорода, необходимое организму для обеспечения процессов жизнедеятельности в 1 минуту. В покое КЗ равен 200-300 мл. При беге на 5 км увеличивается до 5000-6000 мл.</a:t>
            </a:r>
          </a:p>
          <a:p>
            <a:r>
              <a:rPr lang="ru-RU" sz="2400" dirty="0"/>
              <a:t>6). Максимальное потребление кислорода (МПК ) – необходимое количество кислорода, которое организм может потребить в минуту при определенной мышечной работе. У нетренированных людей МПК составляет 2- 3,5 л/ мин., у спортсменов мужчин может достигать 6 л/мин</a:t>
            </a:r>
            <a:r>
              <a:rPr lang="ru-RU" sz="2400" dirty="0" smtClean="0"/>
              <a:t>.,</a:t>
            </a:r>
            <a:r>
              <a:rPr lang="ru-RU" sz="2400" dirty="0"/>
              <a:t> у женщин – 4 л/ мин. и более.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55544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6828" y="596194"/>
            <a:ext cx="8596668" cy="3880773"/>
          </a:xfrm>
        </p:spPr>
        <p:txBody>
          <a:bodyPr>
            <a:noAutofit/>
          </a:bodyPr>
          <a:lstStyle/>
          <a:p>
            <a:r>
              <a:rPr lang="ru-RU" sz="2400" dirty="0"/>
              <a:t>7). Кислородный долг – разница между кислородным запасом и кислородом, которое потребляется во время работы за 1 минуту, т. е.</a:t>
            </a:r>
          </a:p>
          <a:p>
            <a:r>
              <a:rPr lang="ru-RU" sz="2400" dirty="0"/>
              <a:t>КД= КЗ – МПК</a:t>
            </a:r>
          </a:p>
          <a:p>
            <a:r>
              <a:rPr lang="ru-RU" sz="2400" dirty="0"/>
              <a:t>Величина максимального возможного суммарного долга кислорода имеет предел. У нетренированных людей он находится на уровне 4-7 л кислорода, у тренированных – может достигать 20-22 л.</a:t>
            </a:r>
          </a:p>
          <a:p>
            <a:r>
              <a:rPr lang="ru-RU" sz="2400" dirty="0"/>
              <a:t>Таким образом, физические тренировки способствуют адаптации тканей к гипоксии (недостатку кислорода), повышает способность клеток тела к интенсивной работе при недостатке кислорода.</a:t>
            </a:r>
          </a:p>
        </p:txBody>
      </p:sp>
    </p:spTree>
    <p:extLst>
      <p:ext uri="{BB962C8B-B14F-4D97-AF65-F5344CB8AC3E}">
        <p14:creationId xmlns:p14="http://schemas.microsoft.com/office/powerpoint/2010/main" val="160466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793" y="210603"/>
            <a:ext cx="9688636" cy="64622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1888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Важная роль физических упражнений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54227"/>
            <a:ext cx="8596668" cy="4587135"/>
          </a:xfrm>
        </p:spPr>
        <p:txBody>
          <a:bodyPr>
            <a:noAutofit/>
          </a:bodyPr>
          <a:lstStyle/>
          <a:p>
            <a:r>
              <a:rPr lang="ru-RU" sz="2400" dirty="0"/>
              <a:t>Физические упражнения воздействуют на все группы мышц, суставы, связки, которые делаются крепкими, увеличиваются объем мышц, их эластичность, сила и скорость сокращения. Усиленная мышечная деятельность вынуждает работать с дополнительной нагрузкой сердце, легкие и другие органы и системы нашего организма, тем самым, повышая функциональные возможности человека, его сопротивляемость неблагоприятным воздействиям внешней среды. Регулярные занятия физическими упражнениями в первую очередь воздействуют на опорно-двигательный аппарат, мышцы. </a:t>
            </a:r>
          </a:p>
        </p:txBody>
      </p:sp>
    </p:spTree>
    <p:extLst>
      <p:ext uri="{BB962C8B-B14F-4D97-AF65-F5344CB8AC3E}">
        <p14:creationId xmlns:p14="http://schemas.microsoft.com/office/powerpoint/2010/main" val="189013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9368" y="1509311"/>
            <a:ext cx="8596668" cy="5600687"/>
          </a:xfrm>
        </p:spPr>
        <p:txBody>
          <a:bodyPr/>
          <a:lstStyle/>
          <a:p>
            <a:r>
              <a:rPr lang="ru-RU" sz="2400" dirty="0"/>
              <a:t>При выполнении физических упражнений в мышцах образуется тепло, на что организм отвечает усиленным потоотделением. Во время физических нагрузок усиливается кровоток: кровь приносит к мышцам кислород и питательные вещества, которые в процессе жизнедеятельности распадаются, выделяя энергию. При движениях в мышцах дополнительно открываются резервные капилляры, количество циркулирующей крови значительно возрастает, что вызывает улучшение обмена веществ.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485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254" y="342805"/>
            <a:ext cx="9120023" cy="60740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902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304" y="199587"/>
            <a:ext cx="9276202" cy="3880773"/>
          </a:xfrm>
        </p:spPr>
        <p:txBody>
          <a:bodyPr>
            <a:normAutofit/>
          </a:bodyPr>
          <a:lstStyle/>
          <a:p>
            <a:r>
              <a:rPr lang="ru-RU" sz="2400" dirty="0"/>
              <a:t>В ответной реакции организма человека на физическую нагрузку первое место занимает влияние коры головного мозга на регуляцию функций основных систем: происходит изменение в </a:t>
            </a:r>
            <a:r>
              <a:rPr lang="ru-RU" sz="2400" dirty="0" err="1"/>
              <a:t>кардиореспираторной</a:t>
            </a:r>
            <a:r>
              <a:rPr lang="ru-RU" sz="2400" dirty="0"/>
              <a:t> системе, газообмене, метаболизме и др. Упражнения усиливают функциональную перестройку всех звеньев опорно-двигательного аппарата, сердечно-сосудистой и других систем, улучшают процессы тканевого обмена.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973" y="3242975"/>
            <a:ext cx="4805951" cy="3444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6317" y="166536"/>
            <a:ext cx="8596668" cy="3880773"/>
          </a:xfrm>
        </p:spPr>
        <p:txBody>
          <a:bodyPr>
            <a:noAutofit/>
          </a:bodyPr>
          <a:lstStyle/>
          <a:p>
            <a:r>
              <a:rPr lang="ru-RU" sz="2400" dirty="0"/>
              <a:t>Под влиянием умеренных физических нагрузок увеличиваются работоспособность сердца, содержание гемоглобина и количество эритроцитов, повышается фагоцитарная функция крови. Совершенствуются функция и строение самих внутренних органов, улучшается химическая обработка и продвижение пищи по кишечнику. Сочетанная деятельность мышц и внутренних органов регулируется нервной системой, функция которой также совершенствуется при систематическом выполнении физических упражнений</a:t>
            </a:r>
            <a:r>
              <a:rPr lang="ru-RU" sz="2400" dirty="0" smtClean="0"/>
              <a:t>.</a:t>
            </a:r>
            <a:r>
              <a:rPr lang="ru-RU" sz="2400" dirty="0"/>
              <a:t> Если же мышцы бездействуют — ухудшается их питание, уменьшаются объем и сила, снижаются эластичность и упругость, они становятся слабыми, дряблыми. Ограничение в движениях (гиподинамия), пассивный образ жизни приводят к различным </a:t>
            </a:r>
            <a:r>
              <a:rPr lang="ru-RU" sz="2400" dirty="0" err="1"/>
              <a:t>предпатологическим</a:t>
            </a:r>
            <a:r>
              <a:rPr lang="ru-RU" sz="2400" dirty="0"/>
              <a:t> и патологическим изменениям в организме человека.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5411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Влияние физических нагрузок на кровеносную систему.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Сердце – главный центр кровеносной системы, работающий по типу насоса, благодаря чему в организме движется кровь. В результате физической тренировки размеры и масса сердца увеличивается в связи с утолщением стенок сердечной мышцы и увеличением его объема, что повышает мощность и работоспособность сердечной мышцы.</a:t>
            </a:r>
          </a:p>
        </p:txBody>
      </p:sp>
    </p:spTree>
    <p:extLst>
      <p:ext uri="{BB962C8B-B14F-4D97-AF65-F5344CB8AC3E}">
        <p14:creationId xmlns:p14="http://schemas.microsoft.com/office/powerpoint/2010/main" val="205136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252" y="144503"/>
            <a:ext cx="9540607" cy="3880773"/>
          </a:xfrm>
        </p:spPr>
        <p:txBody>
          <a:bodyPr>
            <a:noAutofit/>
          </a:bodyPr>
          <a:lstStyle/>
          <a:p>
            <a:r>
              <a:rPr lang="ru-RU" sz="2400" dirty="0"/>
              <a:t>Кровь в организме человека выполняет следующие функции:</a:t>
            </a:r>
          </a:p>
          <a:p>
            <a:pPr marL="0" indent="0">
              <a:buNone/>
            </a:pPr>
            <a:r>
              <a:rPr lang="ru-RU" sz="2400" dirty="0"/>
              <a:t>- транспортная;</a:t>
            </a:r>
          </a:p>
          <a:p>
            <a:pPr marL="0" indent="0">
              <a:buNone/>
            </a:pPr>
            <a:r>
              <a:rPr lang="ru-RU" sz="2400" dirty="0"/>
              <a:t>- регуляторная;</a:t>
            </a:r>
          </a:p>
          <a:p>
            <a:pPr marL="0" indent="0">
              <a:buNone/>
            </a:pPr>
            <a:r>
              <a:rPr lang="ru-RU" sz="2400" dirty="0"/>
              <a:t>- защитная;</a:t>
            </a:r>
          </a:p>
          <a:p>
            <a:pPr marL="0" indent="0">
              <a:buNone/>
            </a:pPr>
            <a:r>
              <a:rPr lang="ru-RU" sz="2400" dirty="0"/>
              <a:t>- теплообмен.</a:t>
            </a:r>
          </a:p>
          <a:p>
            <a:r>
              <a:rPr lang="ru-RU" sz="2400" dirty="0"/>
              <a:t>При регулярных занятиях физическими упражнениями или спортом:</a:t>
            </a:r>
          </a:p>
          <a:p>
            <a:pPr marL="0" indent="0">
              <a:buNone/>
            </a:pPr>
            <a:r>
              <a:rPr lang="ru-RU" sz="2400" dirty="0"/>
              <a:t>- увеличивается количество эритроцитов и количество гемоглобина в них, в результате чего повышается кислородная емкость крови;</a:t>
            </a:r>
          </a:p>
          <a:p>
            <a:pPr marL="0" indent="0">
              <a:buNone/>
            </a:pPr>
            <a:r>
              <a:rPr lang="ru-RU" sz="2400" dirty="0"/>
              <a:t>- повышается сопротивляемость организма к простудным и инфекционным заболеваниям, благодаря повышению активности лейкоцитов;</a:t>
            </a:r>
          </a:p>
          <a:p>
            <a:pPr marL="0" indent="0">
              <a:buNone/>
            </a:pPr>
            <a:r>
              <a:rPr lang="ru-RU" sz="2400" dirty="0"/>
              <a:t>- ускоряются процессы восстановления после значительной потери крови.</a:t>
            </a:r>
          </a:p>
        </p:txBody>
      </p:sp>
    </p:spTree>
    <p:extLst>
      <p:ext uri="{BB962C8B-B14F-4D97-AF65-F5344CB8AC3E}">
        <p14:creationId xmlns:p14="http://schemas.microsoft.com/office/powerpoint/2010/main" val="323752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 Особенно полезное влияние на кровеносные сосуды оказывают занятия циклическими видами упражнений : бег, плавание, бег на лыжах, на коньках, езда на велосипеде.</a:t>
            </a:r>
          </a:p>
        </p:txBody>
      </p:sp>
    </p:spTree>
    <p:extLst>
      <p:ext uri="{BB962C8B-B14F-4D97-AF65-F5344CB8AC3E}">
        <p14:creationId xmlns:p14="http://schemas.microsoft.com/office/powerpoint/2010/main" val="203129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1099</Words>
  <Application>Microsoft Office PowerPoint</Application>
  <PresentationFormat>Широкоэкранный</PresentationFormat>
  <Paragraphs>59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Грань</vt:lpstr>
      <vt:lpstr>Физические упражнения  и их воздействие на разные органы</vt:lpstr>
      <vt:lpstr> Важная роль физических упражнений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Влияние физических нагрузок на кровеносную систему.</vt:lpstr>
      <vt:lpstr>Презентация PowerPoint</vt:lpstr>
      <vt:lpstr>Презентация PowerPoint</vt:lpstr>
      <vt:lpstr>Влияние физических нагрузок на органы дыхания.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Физические упражнения  и их воздействие на разные органы</dc:title>
  <dc:creator>Evgen-JP@yandex.ru</dc:creator>
  <cp:lastModifiedBy>Evgen-JP@yandex.ru</cp:lastModifiedBy>
  <cp:revision>4</cp:revision>
  <dcterms:created xsi:type="dcterms:W3CDTF">2015-11-09T06:07:14Z</dcterms:created>
  <dcterms:modified xsi:type="dcterms:W3CDTF">2015-11-09T06:52:29Z</dcterms:modified>
</cp:coreProperties>
</file>