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2E2-8F9B-4451-86CC-3012518BA5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prstTxWarp prst="textInflate">
              <a:avLst/>
            </a:prstTxWarp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воздействие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окружающей среды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физическое состояние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человека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500702"/>
            <a:ext cx="2700334" cy="11382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Презентацию выполнила </a:t>
            </a:r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студентка группы 15А</a:t>
            </a:r>
            <a:endParaRPr lang="ru-RU" sz="1800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Проверила: </a:t>
            </a:r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Павлова А.А.</a:t>
            </a:r>
            <a:endParaRPr lang="ru-RU" sz="18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Факторы, влияющие на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физическое состояние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8003232" cy="34892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Отрицательное воздействие на здоровье людей и окружающую среду оказывают промышленные предприятия, расположенные на территории города вблизи жилых районов. 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pic>
        <p:nvPicPr>
          <p:cNvPr id="2051" name="Picture 3" descr="D:\Desktop\Экология\13209_NpAdv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95752"/>
            <a:ext cx="4143372" cy="27622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bright="-18000" contrast="48000"/>
          </a:blip>
          <a:srcRect/>
          <a:stretch>
            <a:fillRect/>
          </a:stretch>
        </p:blipFill>
        <p:spPr bwMode="auto">
          <a:xfrm>
            <a:off x="0" y="4071942"/>
            <a:ext cx="38576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Загрязненный воздух раздражает большей частью дыхательные пути, вызывая </a:t>
            </a: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бронхит, астму, ухудшается общее состояние здоровья человека: появляются головные боли, тошнота, чувство слабости, снижается или теряется трудоспособность</a:t>
            </a:r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Установлено, что такие отходы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производства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как хром,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никель,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бериллий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асбест, многие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ядохимикаты вызывают 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раковые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Desktop\Экология\загрязнение воздуха вызывает аппендиц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500442" cy="26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esktop\Экология\0003-003-Zagrjaznenie-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4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Экология\zagryaznenie-okruzhayuschei-sredy-000006042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3540789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Негативное влияние на здоровье человека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загрязнённая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питьевая вода. Болезни, передаваемые через загрязненную воду, вызывают ухудшение состояния здоровья, и гибель огромного числа людей. Особенно загрязнёнными бывают открытые источники воды: реки, озёра, пруды. Существует не мало случаев, когда загрязнённые источники воды стали 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причиной эпидемий холеры, брюшного тифа, дизентерии,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передаются человеку в результате загрязнения водных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бассейнов болезнетворными микроорганизмов и бактерий. </a:t>
            </a:r>
          </a:p>
          <a:p>
            <a:endParaRPr lang="ru-RU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Река Большой Узень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Picture 5" descr="D:\Desktop\Экология\загрязнение окружающей среды в кита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3882093" cy="259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3600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5004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Источниками загрязнения почвы служат сельскохозяйственные и промышленные предприятия, а также жилые здания. При этом от промышленных и сельскохозяйственных объектов в почву поступают химические (в том числе и весьма вредные для здоровья: свинец, ртуть, мышьяк и их соединения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органические соединения.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вредные вещества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болезнетворные бактерии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могут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проникнуть в грунтовые воды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могут поглощаться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растениями, а затем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молоко и мясо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попадать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организм человека. Через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почву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передаются такие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заболевания,</a:t>
            </a:r>
          </a:p>
          <a:p>
            <a:r>
              <a:rPr lang="ru-RU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сибирская язва и столбняк.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D:\Desktop\Экология\ecologiy_zagryzneni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495802" cy="2905124"/>
          </a:xfrm>
          <a:prstGeom prst="rect">
            <a:avLst/>
          </a:prstGeom>
          <a:noFill/>
        </p:spPr>
      </p:pic>
      <p:pic>
        <p:nvPicPr>
          <p:cNvPr id="7170" name="Picture 2" descr="D:\Desktop\Экология\отходы материалов из полиэтил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759786"/>
            <a:ext cx="3949696" cy="29632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72198" cy="54292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Ежегодно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городом и селом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накапливается на окружающих территориях около 3,5 млн. т. твердых и концентрированных отходов примерно следующего состава: зола и шлаки, твёрдые остатки из общей канализации, древесные отходы, твердые бытовые отходы, строительный мусор, автопокрышки, бумага, текстиль, образуя городские свалки. Десятки лет они накапливает отбросы, беспрестанно горят,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отравляя воздух .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000892" cy="478632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Постоянное </a:t>
            </a:r>
            <a:r>
              <a:rPr lang="ru-RU" b="1" u="sng" dirty="0"/>
              <a:t>воздействие сильного шума может привести к снижению слуховой чувствительности, и вызвать другие вредные последствия - </a:t>
            </a:r>
            <a:r>
              <a:rPr lang="ru-RU" b="1" u="sng" dirty="0">
                <a:solidFill>
                  <a:srgbClr val="FF0000"/>
                </a:solidFill>
              </a:rPr>
              <a:t>звон в ушах, головокружение, головную боль, повышение усталости, снижению иммунитета, способствует развитию гипертонии, ишемической болезни сердца и других заболеваний. </a:t>
            </a:r>
            <a:r>
              <a:rPr lang="ru-RU" b="1" u="sng" dirty="0"/>
              <a:t>Нарушения в организме человека из-за шума становятся заметными лишь с течением времени. Шум мешает нормальному отдыху и восстановлению сил, нарушает сон. Систематическое недосыпание и бессонница ведут к тяжелым нервным расстройствам. Поэтому защите сна от шумовых раздражителей должно уделяться большое внимание.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воздействие окружающей среды на физическое состояние человека </vt:lpstr>
      <vt:lpstr>Факторы, влияющие на физическое состояние человека</vt:lpstr>
      <vt:lpstr>воздух</vt:lpstr>
      <vt:lpstr>Презентация PowerPoint</vt:lpstr>
      <vt:lpstr>Презентация PowerPoint</vt:lpstr>
      <vt:lpstr>Вода</vt:lpstr>
      <vt:lpstr>Почва</vt:lpstr>
      <vt:lpstr>Презентация PowerPoint</vt:lpstr>
      <vt:lpstr>Шум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окружающей среды на здоровье человека</dc:title>
  <dc:creator>Трушалиевы</dc:creator>
  <cp:lastModifiedBy>Вера</cp:lastModifiedBy>
  <cp:revision>20</cp:revision>
  <dcterms:created xsi:type="dcterms:W3CDTF">2013-02-19T14:47:28Z</dcterms:created>
  <dcterms:modified xsi:type="dcterms:W3CDTF">2015-12-02T13:57:23Z</dcterms:modified>
</cp:coreProperties>
</file>